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media/image1.jpeg" ContentType="image/jpeg"/>
  <Override PartName="/ppt/media/image2.jpeg" ContentType="image/jpeg"/>
  <Override PartName="/ppt/theme/theme2.xml" ContentType="application/vnd.openxmlformats-officedocument.theme+xml"/>
  <Override PartName="/ppt/media/image3.jpeg" ContentType="image/jpeg"/>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1pPr>
    <a:lvl2pPr marL="0" marR="0" indent="2286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2pPr>
    <a:lvl3pPr marL="0" marR="0" indent="4572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3pPr>
    <a:lvl4pPr marL="0" marR="0" indent="6858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4pPr>
    <a:lvl5pPr marL="0" marR="0" indent="9144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5pPr>
    <a:lvl6pPr marL="0" marR="0" indent="11430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6pPr>
    <a:lvl7pPr marL="0" marR="0" indent="13716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7pPr>
    <a:lvl8pPr marL="0" marR="0" indent="16002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8pPr>
    <a:lvl9pPr marL="0" marR="0" indent="182880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b="def" i="def"/>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b="def" i="def"/>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b="def" i="def"/>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Shape 155"/>
          <p:cNvSpPr/>
          <p:nvPr>
            <p:ph type="sldImg"/>
          </p:nvPr>
        </p:nvSpPr>
        <p:spPr>
          <a:xfrm>
            <a:off x="1143000" y="685800"/>
            <a:ext cx="4572000" cy="3429000"/>
          </a:xfrm>
          <a:prstGeom prst="rect">
            <a:avLst/>
          </a:prstGeom>
        </p:spPr>
        <p:txBody>
          <a:bodyPr/>
          <a:lstStyle/>
          <a:p>
            <a:pPr/>
          </a:p>
        </p:txBody>
      </p:sp>
      <p:sp>
        <p:nvSpPr>
          <p:cNvPr id="156" name="Shape 156"/>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png"/></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jpeg"/></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jpeg"/></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jpeg"/></Relationships>

</file>

<file path=ppt/slideLayouts/_rels/slideLayout14.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2.png"/></Relationships>

</file>

<file path=ppt/slideLayouts/_rels/slideLayout15.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2.png"/></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jpeg"/><Relationship Id="rId4" Type="http://schemas.openxmlformats.org/officeDocument/2006/relationships/image" Target="../media/image2.png"/></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jpe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0"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12" name="accelerate just logo.png" descr="accelerate just logo.png"/>
          <p:cNvPicPr>
            <a:picLocks noChangeAspect="1"/>
          </p:cNvPicPr>
          <p:nvPr/>
        </p:nvPicPr>
        <p:blipFill>
          <a:blip r:embed="rId3">
            <a:extLst/>
          </a:blip>
          <a:stretch>
            <a:fillRect/>
          </a:stretch>
        </p:blipFill>
        <p:spPr>
          <a:xfrm>
            <a:off x="2777363" y="742562"/>
            <a:ext cx="18829274" cy="10591467"/>
          </a:xfrm>
          <a:prstGeom prst="rect">
            <a:avLst/>
          </a:prstGeom>
          <a:ln w="12700">
            <a:miter lim="400000"/>
          </a:ln>
        </p:spPr>
      </p:pic>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0" showMasterPhAnim="1">
  <p:cSld name="Blank">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88" name="grey bg.jpg" descr="grey bg.jpg"/>
          <p:cNvPicPr>
            <a:picLocks noChangeAspect="1"/>
          </p:cNvPicPr>
          <p:nvPr/>
        </p:nvPicPr>
        <p:blipFill>
          <a:blip r:embed="rId3">
            <a:alphaModFix amt="74178"/>
            <a:extLst/>
          </a:blip>
          <a:stretch>
            <a:fillRect/>
          </a:stretch>
        </p:blipFill>
        <p:spPr>
          <a:xfrm>
            <a:off x="-418108" y="-223640"/>
            <a:ext cx="25179161" cy="14163280"/>
          </a:xfrm>
          <a:prstGeom prst="rect">
            <a:avLst/>
          </a:prstGeom>
          <a:ln w="12700">
            <a:miter lim="400000"/>
          </a:ln>
        </p:spPr>
      </p:pic>
      <p:sp>
        <p:nvSpPr>
          <p:cNvPr id="8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0" showMasterPhAnim="1">
  <p:cSld name="Fancy Statement">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96" name="slide 7.jpg" descr="slide 7.jpg"/>
          <p:cNvPicPr>
            <a:picLocks noChangeAspect="1"/>
          </p:cNvPicPr>
          <p:nvPr/>
        </p:nvPicPr>
        <p:blipFill>
          <a:blip r:embed="rId3">
            <a:extLst/>
          </a:blip>
          <a:stretch>
            <a:fillRect/>
          </a:stretch>
        </p:blipFill>
        <p:spPr>
          <a:xfrm>
            <a:off x="-113670" y="-63939"/>
            <a:ext cx="24611340" cy="13843878"/>
          </a:xfrm>
          <a:prstGeom prst="rect">
            <a:avLst/>
          </a:prstGeom>
          <a:ln w="12700">
            <a:miter lim="400000"/>
          </a:ln>
        </p:spPr>
      </p:pic>
      <p:sp>
        <p:nvSpPr>
          <p:cNvPr id="9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1" showMasterPhAnim="1">
  <p:cSld name="Title &amp; Bullets">
    <p:spTree>
      <p:nvGrpSpPr>
        <p:cNvPr id="1" name=""/>
        <p:cNvGrpSpPr/>
        <p:nvPr/>
      </p:nvGrpSpPr>
      <p:grpSpPr>
        <a:xfrm>
          <a:off x="0" y="0"/>
          <a:ext cx="0" cy="0"/>
          <a:chOff x="0" y="0"/>
          <a:chExt cx="0" cy="0"/>
        </a:xfrm>
      </p:grpSpPr>
      <p:sp>
        <p:nvSpPr>
          <p:cNvPr id="10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type="tx" showMasterSp="0" showMasterPhAnim="1">
  <p:cSld name="Title, Bullets &amp; Photo">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111" name="grey bg.jpg" descr="grey bg.jpg"/>
          <p:cNvPicPr>
            <a:picLocks noChangeAspect="1"/>
          </p:cNvPicPr>
          <p:nvPr/>
        </p:nvPicPr>
        <p:blipFill>
          <a:blip r:embed="rId3">
            <a:alphaModFix amt="81382"/>
            <a:extLst/>
          </a:blip>
          <a:stretch>
            <a:fillRect/>
          </a:stretch>
        </p:blipFill>
        <p:spPr>
          <a:xfrm>
            <a:off x="-87908" y="-118468"/>
            <a:ext cx="24805217" cy="13952936"/>
          </a:xfrm>
          <a:prstGeom prst="rect">
            <a:avLst/>
          </a:prstGeom>
          <a:ln w="12700">
            <a:miter lim="400000"/>
          </a:ln>
        </p:spPr>
      </p:pic>
      <p:sp>
        <p:nvSpPr>
          <p:cNvPr id="112" name="Rectangle"/>
          <p:cNvSpPr/>
          <p:nvPr/>
        </p:nvSpPr>
        <p:spPr>
          <a:xfrm>
            <a:off x="5745562" y="-1"/>
            <a:ext cx="12892876" cy="13716001"/>
          </a:xfrm>
          <a:prstGeom prst="rect">
            <a:avLst/>
          </a:prstGeom>
          <a:gradFill>
            <a:gsLst>
              <a:gs pos="0">
                <a:schemeClr val="accent4">
                  <a:hueOff val="384618"/>
                  <a:satOff val="3869"/>
                  <a:lumOff val="5802"/>
                </a:schemeClr>
              </a:gs>
              <a:gs pos="100000">
                <a:schemeClr val="accent4"/>
              </a:gs>
            </a:gsLst>
            <a:lin ang="5539698"/>
          </a:gradFill>
          <a:ln w="12700">
            <a:miter lim="400000"/>
          </a:ln>
          <a:effectLst>
            <a:outerShdw sx="100000" sy="100000" kx="0" ky="0" algn="b" rotWithShape="0" blurRad="38100" dist="25400" dir="5400000">
              <a:srgbClr val="000000">
                <a:alpha val="50000"/>
              </a:srgbClr>
            </a:outerShdw>
          </a:effectLst>
        </p:spPr>
        <p:txBody>
          <a:bodyPr lIns="50800" tIns="50800" rIns="50800" bIns="50800" anchor="ctr"/>
          <a:lstStyle/>
          <a:p>
            <a:pPr>
              <a:defRPr sz="3200"/>
            </a:pPr>
          </a:p>
        </p:txBody>
      </p:sp>
      <p:sp>
        <p:nvSpPr>
          <p:cNvPr id="1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type="tx" showMasterSp="0" showMasterPhAnim="1">
  <p:cSld name="Quote">
    <p:spTree>
      <p:nvGrpSpPr>
        <p:cNvPr id="1" name=""/>
        <p:cNvGrpSpPr/>
        <p:nvPr/>
      </p:nvGrpSpPr>
      <p:grpSpPr>
        <a:xfrm>
          <a:off x="0" y="0"/>
          <a:ext cx="0" cy="0"/>
          <a:chOff x="0" y="0"/>
          <a:chExt cx="0" cy="0"/>
        </a:xfrm>
      </p:grpSpPr>
      <p:pic>
        <p:nvPicPr>
          <p:cNvPr id="120" name="quote.png" descr="quote.png"/>
          <p:cNvPicPr>
            <a:picLocks noChangeAspect="1"/>
          </p:cNvPicPr>
          <p:nvPr/>
        </p:nvPicPr>
        <p:blipFill>
          <a:blip r:embed="rId2">
            <a:extLst/>
          </a:blip>
          <a:srcRect l="0" t="0" r="0" b="594"/>
          <a:stretch>
            <a:fillRect/>
          </a:stretch>
        </p:blipFill>
        <p:spPr>
          <a:xfrm>
            <a:off x="1201142" y="344131"/>
            <a:ext cx="21981645" cy="12291214"/>
          </a:xfrm>
          <a:prstGeom prst="rect">
            <a:avLst/>
          </a:prstGeom>
          <a:ln w="12700">
            <a:miter lim="400000"/>
          </a:ln>
          <a:effectLst>
            <a:outerShdw sx="100000" sy="100000" kx="0" ky="0" algn="b" rotWithShape="0" blurRad="673100" dist="25400" dir="5400000">
              <a:srgbClr val="000000"/>
            </a:outerShdw>
          </a:effectLst>
        </p:spPr>
      </p:pic>
      <p:pic>
        <p:nvPicPr>
          <p:cNvPr id="121" name="accelerate piece.png" descr="accelerate piece.png"/>
          <p:cNvPicPr>
            <a:picLocks noChangeAspect="1"/>
          </p:cNvPicPr>
          <p:nvPr/>
        </p:nvPicPr>
        <p:blipFill>
          <a:blip r:embed="rId3">
            <a:extLst/>
          </a:blip>
          <a:stretch>
            <a:fillRect/>
          </a:stretch>
        </p:blipFill>
        <p:spPr>
          <a:xfrm rot="871060">
            <a:off x="20070164" y="11438535"/>
            <a:ext cx="4644240" cy="2612386"/>
          </a:xfrm>
          <a:prstGeom prst="rect">
            <a:avLst/>
          </a:prstGeom>
          <a:ln w="12700">
            <a:miter lim="400000"/>
          </a:ln>
        </p:spPr>
      </p:pic>
      <p:sp>
        <p:nvSpPr>
          <p:cNvPr id="12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type="tx" showMasterSp="0" showMasterPhAnim="1">
  <p:cSld name="Banner - Text">
    <p:spTree>
      <p:nvGrpSpPr>
        <p:cNvPr id="1" name=""/>
        <p:cNvGrpSpPr/>
        <p:nvPr/>
      </p:nvGrpSpPr>
      <p:grpSpPr>
        <a:xfrm>
          <a:off x="0" y="0"/>
          <a:ext cx="0" cy="0"/>
          <a:chOff x="0" y="0"/>
          <a:chExt cx="0" cy="0"/>
        </a:xfrm>
      </p:grpSpPr>
      <p:pic>
        <p:nvPicPr>
          <p:cNvPr id="129" name="accelerate piece.png" descr="accelerate piece.png"/>
          <p:cNvPicPr>
            <a:picLocks noChangeAspect="1"/>
          </p:cNvPicPr>
          <p:nvPr/>
        </p:nvPicPr>
        <p:blipFill>
          <a:blip r:embed="rId2">
            <a:extLst/>
          </a:blip>
          <a:stretch>
            <a:fillRect/>
          </a:stretch>
        </p:blipFill>
        <p:spPr>
          <a:xfrm rot="871060">
            <a:off x="20070164" y="11383117"/>
            <a:ext cx="4644240" cy="2612386"/>
          </a:xfrm>
          <a:prstGeom prst="rect">
            <a:avLst/>
          </a:prstGeom>
          <a:ln w="12700">
            <a:miter lim="400000"/>
          </a:ln>
        </p:spPr>
      </p:pic>
      <p:sp>
        <p:nvSpPr>
          <p:cNvPr id="130" name="Rectangle"/>
          <p:cNvSpPr/>
          <p:nvPr/>
        </p:nvSpPr>
        <p:spPr>
          <a:xfrm>
            <a:off x="-3035749" y="-205355"/>
            <a:ext cx="28247837" cy="2751026"/>
          </a:xfrm>
          <a:prstGeom prst="rect">
            <a:avLst/>
          </a:prstGeom>
          <a:solidFill>
            <a:schemeClr val="accent4">
              <a:alpha val="57718"/>
            </a:schemeClr>
          </a:solidFill>
          <a:ln w="12700">
            <a:miter lim="400000"/>
          </a:ln>
        </p:spPr>
        <p:txBody>
          <a:bodyPr lIns="38100" tIns="38100" rIns="38100" bIns="38100" anchor="ctr"/>
          <a:lstStyle/>
          <a:p>
            <a:pPr defTabSz="342900">
              <a:defRPr sz="2200">
                <a:solidFill>
                  <a:srgbClr val="04D7B2"/>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type="tx" showMasterSp="1" showMasterPhAnim="1">
  <p:cSld name="Title &amp; Bullets">
    <p:spTree>
      <p:nvGrpSpPr>
        <p:cNvPr id="1" name=""/>
        <p:cNvGrpSpPr/>
        <p:nvPr/>
      </p:nvGrpSpPr>
      <p:grpSpPr>
        <a:xfrm>
          <a:off x="0" y="0"/>
          <a:ext cx="0" cy="0"/>
          <a:chOff x="0" y="0"/>
          <a:chExt cx="0" cy="0"/>
        </a:xfrm>
      </p:grpSpPr>
      <p:sp>
        <p:nvSpPr>
          <p:cNvPr id="13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type="tx" showMasterSp="0" showMasterPhAnim="1">
  <p:cSld name="Banner - Text">
    <p:spTree>
      <p:nvGrpSpPr>
        <p:cNvPr id="1" name=""/>
        <p:cNvGrpSpPr/>
        <p:nvPr/>
      </p:nvGrpSpPr>
      <p:grpSpPr>
        <a:xfrm>
          <a:off x="0" y="0"/>
          <a:ext cx="0" cy="0"/>
          <a:chOff x="0" y="0"/>
          <a:chExt cx="0" cy="0"/>
        </a:xfrm>
      </p:grpSpPr>
      <p:pic>
        <p:nvPicPr>
          <p:cNvPr id="145" name="grey bg.jpg" descr="grey bg.jpg"/>
          <p:cNvPicPr>
            <a:picLocks noChangeAspect="1"/>
          </p:cNvPicPr>
          <p:nvPr/>
        </p:nvPicPr>
        <p:blipFill>
          <a:blip r:embed="rId2">
            <a:alphaModFix amt="80606"/>
            <a:extLst/>
          </a:blip>
          <a:stretch>
            <a:fillRect/>
          </a:stretch>
        </p:blipFill>
        <p:spPr>
          <a:xfrm>
            <a:off x="-239713" y="-202804"/>
            <a:ext cx="24863426" cy="13985678"/>
          </a:xfrm>
          <a:prstGeom prst="rect">
            <a:avLst/>
          </a:prstGeom>
          <a:ln w="12700">
            <a:miter lim="400000"/>
          </a:ln>
        </p:spPr>
      </p:pic>
      <p:pic>
        <p:nvPicPr>
          <p:cNvPr id="146" name="accelerate piece.png" descr="accelerate piece.png"/>
          <p:cNvPicPr>
            <a:picLocks noChangeAspect="1"/>
          </p:cNvPicPr>
          <p:nvPr/>
        </p:nvPicPr>
        <p:blipFill>
          <a:blip r:embed="rId3">
            <a:extLst/>
          </a:blip>
          <a:stretch>
            <a:fillRect/>
          </a:stretch>
        </p:blipFill>
        <p:spPr>
          <a:xfrm rot="871060">
            <a:off x="20070164" y="11383117"/>
            <a:ext cx="4644240" cy="2612386"/>
          </a:xfrm>
          <a:prstGeom prst="rect">
            <a:avLst/>
          </a:prstGeom>
          <a:ln w="12700">
            <a:miter lim="400000"/>
          </a:ln>
        </p:spPr>
      </p:pic>
      <p:sp>
        <p:nvSpPr>
          <p:cNvPr id="147" name="Rectangle"/>
          <p:cNvSpPr/>
          <p:nvPr/>
        </p:nvSpPr>
        <p:spPr>
          <a:xfrm>
            <a:off x="-3086549" y="719987"/>
            <a:ext cx="28247837" cy="2751026"/>
          </a:xfrm>
          <a:prstGeom prst="rect">
            <a:avLst/>
          </a:prstGeom>
          <a:gradFill>
            <a:gsLst>
              <a:gs pos="0">
                <a:schemeClr val="accent5">
                  <a:alpha val="80169"/>
                </a:schemeClr>
              </a:gs>
              <a:gs pos="100000">
                <a:schemeClr val="accent5">
                  <a:hueOff val="-176146"/>
                  <a:satOff val="3665"/>
                  <a:lumOff val="-13986"/>
                  <a:alpha val="80169"/>
                </a:schemeClr>
              </a:gs>
            </a:gsLst>
            <a:lin ang="5400000"/>
          </a:gradFill>
          <a:ln w="12700">
            <a:miter lim="400000"/>
          </a:ln>
        </p:spPr>
        <p:txBody>
          <a:bodyPr lIns="38100" tIns="38100" rIns="38100" bIns="38100" anchor="ctr"/>
          <a:lstStyle/>
          <a:p>
            <a:pPr defTabSz="342900">
              <a:defRPr sz="2200">
                <a:solidFill>
                  <a:srgbClr val="04D7B2"/>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148" name="Stages Of Grief"/>
          <p:cNvSpPr txBox="1"/>
          <p:nvPr/>
        </p:nvSpPr>
        <p:spPr>
          <a:xfrm>
            <a:off x="7321066" y="1206500"/>
            <a:ext cx="9741869" cy="1778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i="1" spc="0" sz="11000">
                <a:solidFill>
                  <a:srgbClr val="FFFFFF"/>
                </a:solidFill>
                <a:latin typeface="Helvetica"/>
                <a:ea typeface="Helvetica"/>
                <a:cs typeface="Helvetica"/>
                <a:sym typeface="Helvetica"/>
              </a:defRPr>
            </a:lvl1pPr>
          </a:lstStyle>
          <a:p>
            <a:pPr/>
            <a:r>
              <a:t>Stages Of Grief</a:t>
            </a:r>
          </a:p>
        </p:txBody>
      </p:sp>
      <p:sp>
        <p:nvSpPr>
          <p:cNvPr id="14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0" showMasterPhAnim="1">
  <p:cSld name="Title - Center">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0" showMasterPhAnim="1">
  <p:cSld name="Storytime">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27" name="lme.png" descr="lme.png"/>
          <p:cNvPicPr>
            <a:picLocks noChangeAspect="1"/>
          </p:cNvPicPr>
          <p:nvPr/>
        </p:nvPicPr>
        <p:blipFill>
          <a:blip r:embed="rId3">
            <a:extLst/>
          </a:blip>
          <a:stretch>
            <a:fillRect/>
          </a:stretch>
        </p:blipFill>
        <p:spPr>
          <a:xfrm>
            <a:off x="2941393" y="1654533"/>
            <a:ext cx="18501214" cy="10406934"/>
          </a:xfrm>
          <a:prstGeom prst="rect">
            <a:avLst/>
          </a:prstGeom>
          <a:ln w="12700">
            <a:miter lim="400000"/>
          </a:ln>
          <a:effectLst>
            <a:outerShdw sx="100000" sy="100000" kx="0" ky="0" algn="b" rotWithShape="0" blurRad="749300" dist="25400" dir="5400000">
              <a:srgbClr val="000000"/>
            </a:outerShdw>
          </a:effectLst>
        </p:spPr>
      </p:pic>
      <p:sp>
        <p:nvSpPr>
          <p:cNvPr id="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Quote">
    <p:spTree>
      <p:nvGrpSpPr>
        <p:cNvPr id="1" name=""/>
        <p:cNvGrpSpPr/>
        <p:nvPr/>
      </p:nvGrpSpPr>
      <p:grpSpPr>
        <a:xfrm>
          <a:off x="0" y="0"/>
          <a:ext cx="0" cy="0"/>
          <a:chOff x="0" y="0"/>
          <a:chExt cx="0" cy="0"/>
        </a:xfrm>
      </p:grpSpPr>
      <p:sp>
        <p:nvSpPr>
          <p:cNvPr id="3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0" showMasterPhAnim="1">
  <p:cSld name="Quote 2">
    <p:spTree>
      <p:nvGrpSpPr>
        <p:cNvPr id="1" name=""/>
        <p:cNvGrpSpPr/>
        <p:nvPr/>
      </p:nvGrpSpPr>
      <p:grpSpPr>
        <a:xfrm>
          <a:off x="0" y="0"/>
          <a:ext cx="0" cy="0"/>
          <a:chOff x="0" y="0"/>
          <a:chExt cx="0" cy="0"/>
        </a:xfrm>
      </p:grpSpPr>
      <p:pic>
        <p:nvPicPr>
          <p:cNvPr id="42" name="accelerate piece.png" descr="accelerate piece.png"/>
          <p:cNvPicPr>
            <a:picLocks noChangeAspect="1"/>
          </p:cNvPicPr>
          <p:nvPr/>
        </p:nvPicPr>
        <p:blipFill>
          <a:blip r:embed="rId2">
            <a:extLst/>
          </a:blip>
          <a:stretch>
            <a:fillRect/>
          </a:stretch>
        </p:blipFill>
        <p:spPr>
          <a:xfrm rot="871060">
            <a:off x="20070164" y="11383117"/>
            <a:ext cx="4644240" cy="2612386"/>
          </a:xfrm>
          <a:prstGeom prst="rect">
            <a:avLst/>
          </a:prstGeom>
          <a:ln w="12700">
            <a:miter lim="400000"/>
          </a:ln>
        </p:spPr>
      </p:pic>
      <p:sp>
        <p:nvSpPr>
          <p:cNvPr id="4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0" showMasterPhAnim="1">
  <p:cSld name="Specific Statement">
    <p:spTree>
      <p:nvGrpSpPr>
        <p:cNvPr id="1" name=""/>
        <p:cNvGrpSpPr/>
        <p:nvPr/>
      </p:nvGrpSpPr>
      <p:grpSpPr>
        <a:xfrm>
          <a:off x="0" y="0"/>
          <a:ext cx="0" cy="0"/>
          <a:chOff x="0" y="0"/>
          <a:chExt cx="0" cy="0"/>
        </a:xfrm>
      </p:grpSpPr>
      <p:pic>
        <p:nvPicPr>
          <p:cNvPr id="50" name="accelerate piece.png" descr="accelerate piece.png"/>
          <p:cNvPicPr>
            <a:picLocks noChangeAspect="1"/>
          </p:cNvPicPr>
          <p:nvPr/>
        </p:nvPicPr>
        <p:blipFill>
          <a:blip r:embed="rId2">
            <a:extLst/>
          </a:blip>
          <a:stretch>
            <a:fillRect/>
          </a:stretch>
        </p:blipFill>
        <p:spPr>
          <a:xfrm rot="871060">
            <a:off x="20070164" y="11383117"/>
            <a:ext cx="4644240" cy="2612386"/>
          </a:xfrm>
          <a:prstGeom prst="rect">
            <a:avLst/>
          </a:prstGeom>
          <a:ln w="12700">
            <a:miter lim="400000"/>
          </a:ln>
        </p:spPr>
      </p:pic>
      <p:sp>
        <p:nvSpPr>
          <p:cNvPr id="5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0" showMasterPhAnim="1">
  <p:cSld name="Banner - Text">
    <p:spTree>
      <p:nvGrpSpPr>
        <p:cNvPr id="1" name=""/>
        <p:cNvGrpSpPr/>
        <p:nvPr/>
      </p:nvGrpSpPr>
      <p:grpSpPr>
        <a:xfrm>
          <a:off x="0" y="0"/>
          <a:ext cx="0" cy="0"/>
          <a:chOff x="0" y="0"/>
          <a:chExt cx="0" cy="0"/>
        </a:xfrm>
      </p:grpSpPr>
      <p:pic>
        <p:nvPicPr>
          <p:cNvPr id="58" name="accelerate piece.png" descr="accelerate piece.png"/>
          <p:cNvPicPr>
            <a:picLocks noChangeAspect="1"/>
          </p:cNvPicPr>
          <p:nvPr/>
        </p:nvPicPr>
        <p:blipFill>
          <a:blip r:embed="rId2">
            <a:extLst/>
          </a:blip>
          <a:stretch>
            <a:fillRect/>
          </a:stretch>
        </p:blipFill>
        <p:spPr>
          <a:xfrm rot="871060">
            <a:off x="20070164" y="11383117"/>
            <a:ext cx="4644240" cy="2612386"/>
          </a:xfrm>
          <a:prstGeom prst="rect">
            <a:avLst/>
          </a:prstGeom>
          <a:ln w="12700">
            <a:miter lim="400000"/>
          </a:ln>
        </p:spPr>
      </p:pic>
      <p:sp>
        <p:nvSpPr>
          <p:cNvPr id="59" name="Rectangle"/>
          <p:cNvSpPr/>
          <p:nvPr/>
        </p:nvSpPr>
        <p:spPr>
          <a:xfrm>
            <a:off x="-3035749" y="-205355"/>
            <a:ext cx="28247837" cy="2751026"/>
          </a:xfrm>
          <a:prstGeom prst="rect">
            <a:avLst/>
          </a:prstGeom>
          <a:solidFill>
            <a:schemeClr val="accent4">
              <a:alpha val="57718"/>
            </a:schemeClr>
          </a:solidFill>
          <a:ln w="12700">
            <a:miter lim="400000"/>
          </a:ln>
        </p:spPr>
        <p:txBody>
          <a:bodyPr lIns="38100" tIns="38100" rIns="38100" bIns="38100" anchor="ctr"/>
          <a:lstStyle/>
          <a:p>
            <a:pPr defTabSz="342900">
              <a:defRPr sz="2200">
                <a:solidFill>
                  <a:srgbClr val="04D7B2"/>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sp>
        <p:nvSpPr>
          <p:cNvPr id="6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0" showMasterPhAnim="1">
  <p:cSld name="Banner 2">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67" name="grey bg.jpg" descr="grey bg.jpg"/>
          <p:cNvPicPr>
            <a:picLocks noChangeAspect="1"/>
          </p:cNvPicPr>
          <p:nvPr/>
        </p:nvPicPr>
        <p:blipFill>
          <a:blip r:embed="rId3">
            <a:alphaModFix amt="92731"/>
            <a:extLst/>
          </a:blip>
          <a:stretch>
            <a:fillRect/>
          </a:stretch>
        </p:blipFill>
        <p:spPr>
          <a:xfrm>
            <a:off x="-418108" y="-223640"/>
            <a:ext cx="25179161" cy="14163280"/>
          </a:xfrm>
          <a:prstGeom prst="rect">
            <a:avLst/>
          </a:prstGeom>
          <a:ln w="12700">
            <a:miter lim="400000"/>
          </a:ln>
        </p:spPr>
      </p:pic>
      <p:sp>
        <p:nvSpPr>
          <p:cNvPr id="68" name="Rectangle"/>
          <p:cNvSpPr/>
          <p:nvPr/>
        </p:nvSpPr>
        <p:spPr>
          <a:xfrm>
            <a:off x="-3086549" y="2080645"/>
            <a:ext cx="28247837" cy="2751026"/>
          </a:xfrm>
          <a:prstGeom prst="rect">
            <a:avLst/>
          </a:prstGeom>
          <a:gradFill>
            <a:gsLst>
              <a:gs pos="0">
                <a:schemeClr val="accent5">
                  <a:alpha val="80169"/>
                </a:schemeClr>
              </a:gs>
              <a:gs pos="100000">
                <a:schemeClr val="accent5">
                  <a:hueOff val="-176146"/>
                  <a:satOff val="3665"/>
                  <a:lumOff val="-13986"/>
                  <a:alpha val="80169"/>
                </a:schemeClr>
              </a:gs>
            </a:gsLst>
            <a:lin ang="5400000"/>
          </a:gradFill>
          <a:ln w="12700">
            <a:miter lim="400000"/>
          </a:ln>
        </p:spPr>
        <p:txBody>
          <a:bodyPr lIns="38100" tIns="38100" rIns="38100" bIns="38100" anchor="ctr"/>
          <a:lstStyle/>
          <a:p>
            <a:pPr defTabSz="342900">
              <a:defRPr sz="2200">
                <a:solidFill>
                  <a:srgbClr val="04D7B2"/>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pic>
        <p:nvPicPr>
          <p:cNvPr id="69" name="accelerate piece.png" descr="accelerate piece.png"/>
          <p:cNvPicPr>
            <a:picLocks noChangeAspect="1"/>
          </p:cNvPicPr>
          <p:nvPr/>
        </p:nvPicPr>
        <p:blipFill>
          <a:blip r:embed="rId4">
            <a:extLst/>
          </a:blip>
          <a:stretch>
            <a:fillRect/>
          </a:stretch>
        </p:blipFill>
        <p:spPr>
          <a:xfrm rot="871060">
            <a:off x="20070164" y="11438535"/>
            <a:ext cx="4644240" cy="2612386"/>
          </a:xfrm>
          <a:prstGeom prst="rect">
            <a:avLst/>
          </a:prstGeom>
          <a:ln w="12700">
            <a:miter lim="400000"/>
          </a:ln>
        </p:spPr>
      </p:pic>
      <p:sp>
        <p:nvSpPr>
          <p:cNvPr id="7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0" showMasterPhAnim="1">
  <p:cSld name="Banner 3">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77" name="grey bg.jpg" descr="grey bg.jpg"/>
          <p:cNvPicPr>
            <a:picLocks noChangeAspect="1"/>
          </p:cNvPicPr>
          <p:nvPr/>
        </p:nvPicPr>
        <p:blipFill>
          <a:blip r:embed="rId3">
            <a:alphaModFix amt="92731"/>
            <a:extLst/>
          </a:blip>
          <a:stretch>
            <a:fillRect/>
          </a:stretch>
        </p:blipFill>
        <p:spPr>
          <a:xfrm>
            <a:off x="-418108" y="-223640"/>
            <a:ext cx="25179161" cy="14163280"/>
          </a:xfrm>
          <a:prstGeom prst="rect">
            <a:avLst/>
          </a:prstGeom>
          <a:ln w="12700">
            <a:miter lim="400000"/>
          </a:ln>
        </p:spPr>
      </p:pic>
      <p:sp>
        <p:nvSpPr>
          <p:cNvPr id="78" name="Rectangle"/>
          <p:cNvSpPr/>
          <p:nvPr/>
        </p:nvSpPr>
        <p:spPr>
          <a:xfrm rot="16200000">
            <a:off x="-10207787" y="4934680"/>
            <a:ext cx="28247837" cy="2751026"/>
          </a:xfrm>
          <a:prstGeom prst="rect">
            <a:avLst/>
          </a:prstGeom>
          <a:gradFill>
            <a:gsLst>
              <a:gs pos="0">
                <a:schemeClr val="accent4">
                  <a:hueOff val="384618"/>
                  <a:satOff val="3869"/>
                  <a:lumOff val="5802"/>
                  <a:alpha val="80169"/>
                </a:schemeClr>
              </a:gs>
              <a:gs pos="100000">
                <a:schemeClr val="accent3">
                  <a:satOff val="18648"/>
                  <a:lumOff val="5971"/>
                  <a:alpha val="80169"/>
                </a:schemeClr>
              </a:gs>
            </a:gsLst>
            <a:lin ang="5400000"/>
          </a:gradFill>
          <a:ln w="12700">
            <a:miter lim="400000"/>
          </a:ln>
        </p:spPr>
        <p:txBody>
          <a:bodyPr lIns="38100" tIns="38100" rIns="38100" bIns="38100" anchor="ctr"/>
          <a:lstStyle/>
          <a:p>
            <a:pPr defTabSz="342900">
              <a:defRPr sz="2200">
                <a:solidFill>
                  <a:srgbClr val="04D7B2"/>
                </a:solidFill>
                <a:effectLst>
                  <a:outerShdw sx="100000" sy="100000" kx="0" ky="0" algn="b" rotWithShape="0" blurRad="38100" dist="12700" dir="5400000">
                    <a:srgbClr val="000000">
                      <a:alpha val="50000"/>
                    </a:srgbClr>
                  </a:outerShdw>
                </a:effectLst>
                <a:latin typeface="Gill Sans"/>
                <a:ea typeface="Gill Sans"/>
                <a:cs typeface="Gill Sans"/>
                <a:sym typeface="Gill Sans"/>
              </a:defRPr>
            </a:pPr>
          </a:p>
        </p:txBody>
      </p:sp>
      <p:pic>
        <p:nvPicPr>
          <p:cNvPr id="79" name="accelerate piece.png" descr="accelerate piece.png"/>
          <p:cNvPicPr>
            <a:picLocks noChangeAspect="1"/>
          </p:cNvPicPr>
          <p:nvPr/>
        </p:nvPicPr>
        <p:blipFill>
          <a:blip r:embed="rId4">
            <a:extLst/>
          </a:blip>
          <a:stretch>
            <a:fillRect/>
          </a:stretch>
        </p:blipFill>
        <p:spPr>
          <a:xfrm rot="871060">
            <a:off x="20070164" y="11438535"/>
            <a:ext cx="4644240" cy="2612386"/>
          </a:xfrm>
          <a:prstGeom prst="rect">
            <a:avLst/>
          </a:prstGeom>
          <a:ln w="12700">
            <a:miter lim="400000"/>
          </a:ln>
        </p:spPr>
      </p:pic>
      <p:sp>
        <p:nvSpPr>
          <p:cNvPr id="80" name="F…"/>
          <p:cNvSpPr txBox="1"/>
          <p:nvPr/>
        </p:nvSpPr>
        <p:spPr>
          <a:xfrm>
            <a:off x="3118251" y="932872"/>
            <a:ext cx="1595761" cy="122936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b="1" sz="10000">
                <a:solidFill>
                  <a:srgbClr val="FFFFFF"/>
                </a:solidFill>
                <a:latin typeface="Helvetica"/>
                <a:ea typeface="Helvetica"/>
                <a:cs typeface="Helvetica"/>
                <a:sym typeface="Helvetica"/>
              </a:defRPr>
            </a:pPr>
            <a:r>
              <a:t>F</a:t>
            </a:r>
          </a:p>
          <a:p>
            <a:pPr>
              <a:defRPr b="1" sz="10000">
                <a:solidFill>
                  <a:srgbClr val="FFFFFF"/>
                </a:solidFill>
                <a:latin typeface="Helvetica"/>
                <a:ea typeface="Helvetica"/>
                <a:cs typeface="Helvetica"/>
                <a:sym typeface="Helvetica"/>
              </a:defRPr>
            </a:pPr>
            <a:r>
              <a:t>A</a:t>
            </a:r>
          </a:p>
          <a:p>
            <a:pPr>
              <a:defRPr b="1" sz="10000">
                <a:solidFill>
                  <a:srgbClr val="FFFFFF"/>
                </a:solidFill>
                <a:latin typeface="Helvetica"/>
                <a:ea typeface="Helvetica"/>
                <a:cs typeface="Helvetica"/>
                <a:sym typeface="Helvetica"/>
              </a:defRPr>
            </a:pPr>
            <a:r>
              <a:t>T </a:t>
            </a:r>
          </a:p>
          <a:p>
            <a:pPr>
              <a:defRPr b="1" sz="10000">
                <a:solidFill>
                  <a:srgbClr val="FFFFFF"/>
                </a:solidFill>
                <a:latin typeface="Helvetica"/>
                <a:ea typeface="Helvetica"/>
                <a:cs typeface="Helvetica"/>
                <a:sym typeface="Helvetica"/>
              </a:defRPr>
            </a:pPr>
          </a:p>
          <a:p>
            <a:pPr>
              <a:defRPr b="1" sz="10000">
                <a:solidFill>
                  <a:srgbClr val="FFFFFF"/>
                </a:solidFill>
                <a:latin typeface="Helvetica"/>
                <a:ea typeface="Helvetica"/>
                <a:cs typeface="Helvetica"/>
                <a:sym typeface="Helvetica"/>
              </a:defRPr>
            </a:pPr>
            <a:r>
              <a:t>C</a:t>
            </a:r>
          </a:p>
          <a:p>
            <a:pPr>
              <a:defRPr b="1" sz="10000">
                <a:solidFill>
                  <a:srgbClr val="FFFFFF"/>
                </a:solidFill>
                <a:latin typeface="Helvetica"/>
                <a:ea typeface="Helvetica"/>
                <a:cs typeface="Helvetica"/>
                <a:sym typeface="Helvetica"/>
              </a:defRPr>
            </a:pPr>
            <a:r>
              <a:t>A</a:t>
            </a:r>
          </a:p>
          <a:p>
            <a:pPr>
              <a:defRPr b="1" sz="10000">
                <a:solidFill>
                  <a:srgbClr val="FFFFFF"/>
                </a:solidFill>
                <a:latin typeface="Helvetica"/>
                <a:ea typeface="Helvetica"/>
                <a:cs typeface="Helvetica"/>
                <a:sym typeface="Helvetica"/>
              </a:defRPr>
            </a:pPr>
            <a:r>
              <a:t>T</a:t>
            </a:r>
          </a:p>
          <a:p>
            <a:pPr>
              <a:defRPr b="1" sz="10000">
                <a:solidFill>
                  <a:srgbClr val="FFFFFF"/>
                </a:solidFill>
                <a:latin typeface="Helvetica"/>
                <a:ea typeface="Helvetica"/>
                <a:cs typeface="Helvetica"/>
                <a:sym typeface="Helvetica"/>
              </a:defRPr>
            </a:pPr>
            <a:r>
              <a:t>S</a:t>
            </a:r>
          </a:p>
        </p:txBody>
      </p:sp>
      <p:sp>
        <p:nvSpPr>
          <p:cNvPr id="8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Relationship Id="rId16" Type="http://schemas.openxmlformats.org/officeDocument/2006/relationships/slideLayout" Target="../slideLayouts/slideLayout13.xml"/><Relationship Id="rId17" Type="http://schemas.openxmlformats.org/officeDocument/2006/relationships/slideLayout" Target="../slideLayouts/slideLayout14.xml"/><Relationship Id="rId18" Type="http://schemas.openxmlformats.org/officeDocument/2006/relationships/slideLayout" Target="../slideLayouts/slideLayout15.xml"/><Relationship Id="rId19" Type="http://schemas.openxmlformats.org/officeDocument/2006/relationships/slideLayout" Target="../slideLayouts/slideLayout16.xml"/><Relationship Id="rId20"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2" name="accelerate piece.png" descr="accelerate piece.png"/>
          <p:cNvPicPr>
            <a:picLocks noChangeAspect="1"/>
          </p:cNvPicPr>
          <p:nvPr/>
        </p:nvPicPr>
        <p:blipFill>
          <a:blip r:embed="rId3">
            <a:extLst/>
          </a:blip>
          <a:stretch>
            <a:fillRect/>
          </a:stretch>
        </p:blipFill>
        <p:spPr>
          <a:xfrm rot="871060">
            <a:off x="20070164" y="11438535"/>
            <a:ext cx="4644240" cy="2612386"/>
          </a:xfrm>
          <a:prstGeom prst="rect">
            <a:avLst/>
          </a:prstGeom>
          <a:ln w="12700">
            <a:miter lim="400000"/>
          </a:ln>
        </p:spPr>
      </p:pic>
      <p:sp>
        <p:nvSpPr>
          <p:cNvPr id="3" name="Title Text"/>
          <p:cNvSpPr txBox="1"/>
          <p:nvPr>
            <p:ph type="title"/>
          </p:nvPr>
        </p:nvSpPr>
        <p:spPr>
          <a:xfrm>
            <a:off x="1689100" y="952500"/>
            <a:ext cx="21005800" cy="2286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4" name="Body Level One…"/>
          <p:cNvSpPr txBox="1"/>
          <p:nvPr>
            <p:ph type="body" idx="1"/>
          </p:nvPr>
        </p:nvSpPr>
        <p:spPr>
          <a:xfrm>
            <a:off x="1689100" y="3238500"/>
            <a:ext cx="21005800" cy="9207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5" name="Slide Number"/>
          <p:cNvSpPr txBox="1"/>
          <p:nvPr>
            <p:ph type="sldNum" sz="quarter" idx="2"/>
          </p:nvPr>
        </p:nvSpPr>
        <p:spPr>
          <a:xfrm>
            <a:off x="11959031" y="13081000"/>
            <a:ext cx="453238" cy="469900"/>
          </a:xfrm>
          <a:prstGeom prst="rect">
            <a:avLst/>
          </a:prstGeom>
          <a:ln w="12700">
            <a:miter lim="400000"/>
          </a:ln>
        </p:spPr>
        <p:txBody>
          <a:bodyPr wrap="none" lIns="50800" tIns="50800" rIns="50800" bIns="50800">
            <a:spAutoFit/>
          </a:bodyPr>
          <a:lstStyle>
            <a:lvl1pPr>
              <a:defRPr sz="24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Lst>
  <p:transition xmlns:p14="http://schemas.microsoft.com/office/powerpoint/2010/main" spd="med" advClick="1"/>
  <p:txStyles>
    <p:titleStyle>
      <a:lvl1pPr marL="0" marR="0" indent="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1pPr>
      <a:lvl2pPr marL="0" marR="0" indent="2286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2pPr>
      <a:lvl3pPr marL="0" marR="0" indent="4572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3pPr>
      <a:lvl4pPr marL="0" marR="0" indent="6858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4pPr>
      <a:lvl5pPr marL="0" marR="0" indent="9144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5pPr>
      <a:lvl6pPr marL="0" marR="0" indent="11430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6pPr>
      <a:lvl7pPr marL="0" marR="0" indent="13716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7pPr>
      <a:lvl8pPr marL="0" marR="0" indent="16002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8pPr>
      <a:lvl9pPr marL="0" marR="0" indent="1828800" algn="ctr" defTabSz="825500" rtl="0" latinLnBrk="0">
        <a:lnSpc>
          <a:spcPct val="100000"/>
        </a:lnSpc>
        <a:spcBef>
          <a:spcPts val="0"/>
        </a:spcBef>
        <a:spcAft>
          <a:spcPts val="0"/>
        </a:spcAft>
        <a:buClrTx/>
        <a:buSzTx/>
        <a:buFontTx/>
        <a:buNone/>
        <a:tabLst/>
        <a:defRPr b="0" baseline="0" cap="none" i="0" spc="0" strike="noStrike" sz="11200" u="none">
          <a:ln>
            <a:noFill/>
          </a:ln>
          <a:solidFill>
            <a:srgbClr val="000000"/>
          </a:solidFill>
          <a:uFillTx/>
          <a:latin typeface="+mn-lt"/>
          <a:ea typeface="+mn-ea"/>
          <a:cs typeface="+mn-cs"/>
          <a:sym typeface="Helvetica Light"/>
        </a:defRPr>
      </a:lvl9pPr>
    </p:titleStyle>
    <p:bodyStyle>
      <a:lvl1pPr marL="635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1pPr>
      <a:lvl2pPr marL="1270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2pPr>
      <a:lvl3pPr marL="1905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3pPr>
      <a:lvl4pPr marL="2540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4pPr>
      <a:lvl5pPr marL="3175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5pPr>
      <a:lvl6pPr marL="3810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6pPr>
      <a:lvl7pPr marL="4445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7pPr>
      <a:lvl8pPr marL="5080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8pPr>
      <a:lvl9pPr marL="5715000" marR="0" indent="-635000" algn="l" defTabSz="825500" rtl="0" latinLnBrk="0">
        <a:lnSpc>
          <a:spcPct val="100000"/>
        </a:lnSpc>
        <a:spcBef>
          <a:spcPts val="5900"/>
        </a:spcBef>
        <a:spcAft>
          <a:spcPts val="0"/>
        </a:spcAft>
        <a:buClrTx/>
        <a:buSzPct val="75000"/>
        <a:buFontTx/>
        <a:buChar char="•"/>
        <a:tabLst/>
        <a:defRPr b="0" baseline="0" cap="none" i="0" spc="0" strike="noStrike" sz="5200" u="none">
          <a:ln>
            <a:noFill/>
          </a:ln>
          <a:solidFill>
            <a:srgbClr val="000000"/>
          </a:solidFill>
          <a:uFillTx/>
          <a:latin typeface="+mn-lt"/>
          <a:ea typeface="+mn-ea"/>
          <a:cs typeface="+mn-cs"/>
          <a:sym typeface="Helvetica Light"/>
        </a:defRPr>
      </a:lvl9pPr>
    </p:bodyStyle>
    <p:otherStyle>
      <a:lvl1pPr marL="0" marR="0" indent="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1pPr>
      <a:lvl2pPr marL="0" marR="0" indent="2286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2pPr>
      <a:lvl3pPr marL="0" marR="0" indent="4572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3pPr>
      <a:lvl4pPr marL="0" marR="0" indent="6858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4pPr>
      <a:lvl5pPr marL="0" marR="0" indent="9144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5pPr>
      <a:lvl6pPr marL="0" marR="0" indent="11430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6pPr>
      <a:lvl7pPr marL="0" marR="0" indent="13716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7pPr>
      <a:lvl8pPr marL="0" marR="0" indent="16002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8pPr>
      <a:lvl9pPr marL="0" marR="0" indent="1828800" algn="ctr" defTabSz="825500" rtl="0" latinLnBrk="0">
        <a:lnSpc>
          <a:spcPct val="100000"/>
        </a:lnSpc>
        <a:spcBef>
          <a:spcPts val="0"/>
        </a:spcBef>
        <a:spcAft>
          <a:spcPts val="0"/>
        </a:spcAft>
        <a:buClrTx/>
        <a:buSzTx/>
        <a:buFontTx/>
        <a:buNone/>
        <a:tabLst/>
        <a:defRPr b="0" baseline="0" cap="none" i="0" spc="0" strike="noStrike" sz="2400" u="none">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0.pn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3.jpeg"/></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8.png"/></Relationships>

</file>

<file path=ppt/slides/_rels/slide30.xml.rels><?xml version="1.0" encoding="UTF-8" standalone="yes"?><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Relationships xmlns="http://schemas.openxmlformats.org/package/2006/relationships"><Relationship Id="rId1" Type="http://schemas.openxmlformats.org/officeDocument/2006/relationships/slideLayout" Target="../slideLayouts/slideLayout17.xml"/></Relationships>

</file>

<file path=ppt/slides/_rels/slide32.xml.rels><?xml version="1.0" encoding="UTF-8" standalone="yes"?><Relationships xmlns="http://schemas.openxmlformats.org/package/2006/relationships"><Relationship Id="rId1" Type="http://schemas.openxmlformats.org/officeDocument/2006/relationships/slideLayout" Target="../slideLayouts/slideLayout17.xml"/></Relationships>

</file>

<file path=ppt/slides/_rels/slide33.xml.rels><?xml version="1.0" encoding="UTF-8" standalone="yes"?><Relationships xmlns="http://schemas.openxmlformats.org/package/2006/relationships"><Relationship Id="rId1" Type="http://schemas.openxmlformats.org/officeDocument/2006/relationships/slideLayout" Target="../slideLayouts/slideLayout17.xml"/></Relationships>

</file>

<file path=ppt/slides/_rels/slide34.xml.rels><?xml version="1.0" encoding="UTF-8" standalone="yes"?><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9.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6" name="• How much do I tell my kids?…"/>
          <p:cNvSpPr txBox="1"/>
          <p:nvPr/>
        </p:nvSpPr>
        <p:spPr>
          <a:xfrm>
            <a:off x="2386542" y="2597149"/>
            <a:ext cx="19610916" cy="8521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57200" indent="-228600" algn="l" defTabSz="457200">
              <a:lnSpc>
                <a:spcPct val="150000"/>
              </a:lnSpc>
              <a:defRPr i="1" sz="6500">
                <a:solidFill>
                  <a:srgbClr val="FFFFFF"/>
                </a:solidFill>
                <a:latin typeface="Helvetica"/>
                <a:ea typeface="Helvetica"/>
                <a:cs typeface="Helvetica"/>
                <a:sym typeface="Helvetica"/>
              </a:defRPr>
            </a:pPr>
            <a:r>
              <a:t>•	How much do I tell my kids?</a:t>
            </a:r>
          </a:p>
          <a:p>
            <a:pPr marL="457200" indent="-228600" algn="l" defTabSz="457200">
              <a:lnSpc>
                <a:spcPct val="150000"/>
              </a:lnSpc>
              <a:defRPr i="1" sz="6500">
                <a:solidFill>
                  <a:srgbClr val="FFFFFF"/>
                </a:solidFill>
                <a:latin typeface="Helvetica"/>
                <a:ea typeface="Helvetica"/>
                <a:cs typeface="Helvetica"/>
                <a:sym typeface="Helvetica"/>
              </a:defRPr>
            </a:pPr>
            <a:r>
              <a:t>•	Do I tell them everything is fine when it isn’t?</a:t>
            </a:r>
          </a:p>
          <a:p>
            <a:pPr marL="457200" indent="-228600" algn="l" defTabSz="457200">
              <a:lnSpc>
                <a:spcPct val="150000"/>
              </a:lnSpc>
              <a:defRPr i="1" sz="6500">
                <a:solidFill>
                  <a:srgbClr val="FFFFFF"/>
                </a:solidFill>
                <a:latin typeface="Helvetica"/>
                <a:ea typeface="Helvetica"/>
                <a:cs typeface="Helvetica"/>
                <a:sym typeface="Helvetica"/>
              </a:defRPr>
            </a:pPr>
            <a:r>
              <a:t>•	Do I allow them to be a part of family discussions?</a:t>
            </a:r>
          </a:p>
          <a:p>
            <a:pPr marL="457200" indent="-228600" algn="l" defTabSz="457200">
              <a:lnSpc>
                <a:spcPct val="150000"/>
              </a:lnSpc>
              <a:defRPr i="1" sz="6500">
                <a:solidFill>
                  <a:srgbClr val="FFFFFF"/>
                </a:solidFill>
                <a:latin typeface="Helvetica"/>
                <a:ea typeface="Helvetica"/>
                <a:cs typeface="Helvetica"/>
                <a:sym typeface="Helvetica"/>
              </a:defRPr>
            </a:pPr>
            <a:r>
              <a:t>•	Do I let them go to the funeral?</a:t>
            </a:r>
          </a:p>
          <a:p>
            <a:pPr marL="457200" indent="-228600" algn="l" defTabSz="457200">
              <a:lnSpc>
                <a:spcPct val="150000"/>
              </a:lnSpc>
              <a:defRPr i="1" sz="6500">
                <a:solidFill>
                  <a:srgbClr val="FFFFFF"/>
                </a:solidFill>
                <a:latin typeface="Helvetica"/>
                <a:ea typeface="Helvetica"/>
                <a:cs typeface="Helvetica"/>
                <a:sym typeface="Helvetica"/>
              </a:defRPr>
            </a:pPr>
            <a:r>
              <a:t>•	Should I let them look at the body in the casket?</a:t>
            </a:r>
          </a:p>
          <a:p>
            <a:pPr marL="457200" indent="-228600" algn="l" defTabSz="457200">
              <a:lnSpc>
                <a:spcPct val="150000"/>
              </a:lnSpc>
              <a:defRPr i="1" sz="6500">
                <a:solidFill>
                  <a:srgbClr val="FFFFFF"/>
                </a:solidFill>
                <a:latin typeface="Helvetica"/>
                <a:ea typeface="Helvetica"/>
                <a:cs typeface="Helvetica"/>
                <a:sym typeface="Helvetica"/>
              </a:defRPr>
            </a:pPr>
            <a:r>
              <a:t>•	How do I handle their questions about death?</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78" name="pasted-image.png" descr="pasted-image.png"/>
          <p:cNvPicPr>
            <a:picLocks noChangeAspect="1"/>
          </p:cNvPicPr>
          <p:nvPr/>
        </p:nvPicPr>
        <p:blipFill>
          <a:blip r:embed="rId2">
            <a:extLst/>
          </a:blip>
          <a:stretch>
            <a:fillRect/>
          </a:stretch>
        </p:blipFill>
        <p:spPr>
          <a:xfrm>
            <a:off x="5147785" y="1449648"/>
            <a:ext cx="14088430" cy="9903339"/>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0" name="In a child’s world, their pet is often more important to them than their human family."/>
          <p:cNvSpPr txBox="1"/>
          <p:nvPr/>
        </p:nvSpPr>
        <p:spPr>
          <a:xfrm>
            <a:off x="405983" y="4672615"/>
            <a:ext cx="23572034" cy="3124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spc="0" sz="9900">
                <a:solidFill>
                  <a:srgbClr val="FFFFFF"/>
                </a:solidFill>
                <a:latin typeface="Helvetica"/>
                <a:ea typeface="Helvetica"/>
                <a:cs typeface="Helvetica"/>
                <a:sym typeface="Helvetica"/>
              </a:defRPr>
            </a:pPr>
            <a:r>
              <a:t>In a child’s world, their pet is often more important to them than their </a:t>
            </a:r>
            <a:r>
              <a:rPr u="sng"/>
              <a:t>human</a:t>
            </a:r>
            <a:r>
              <a:t> family.</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2" name="1. Be honest with them."/>
          <p:cNvSpPr txBox="1"/>
          <p:nvPr/>
        </p:nvSpPr>
        <p:spPr>
          <a:xfrm>
            <a:off x="4835388" y="5105400"/>
            <a:ext cx="14713224" cy="1778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spc="0" sz="11000">
                <a:solidFill>
                  <a:srgbClr val="FFFFFF"/>
                </a:solidFill>
                <a:latin typeface="Helvetica"/>
                <a:ea typeface="Helvetica"/>
                <a:cs typeface="Helvetica"/>
                <a:sym typeface="Helvetica"/>
              </a:defRPr>
            </a:pPr>
            <a:r>
              <a:t>1. Be </a:t>
            </a:r>
            <a:r>
              <a:rPr u="sng"/>
              <a:t>honest</a:t>
            </a:r>
            <a:r>
              <a:t> with them.</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4" name="2. Use appropriate language."/>
          <p:cNvSpPr txBox="1"/>
          <p:nvPr/>
        </p:nvSpPr>
        <p:spPr>
          <a:xfrm>
            <a:off x="3125631" y="5105400"/>
            <a:ext cx="18132738" cy="1778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spc="0" sz="11000">
                <a:solidFill>
                  <a:srgbClr val="FFFFFF"/>
                </a:solidFill>
                <a:latin typeface="Helvetica"/>
                <a:ea typeface="Helvetica"/>
                <a:cs typeface="Helvetica"/>
                <a:sym typeface="Helvetica"/>
              </a:defRPr>
            </a:pPr>
            <a:r>
              <a:t>2. Use appropriate </a:t>
            </a:r>
            <a:r>
              <a:rPr u="sng"/>
              <a:t>language</a:t>
            </a:r>
            <a:r>
              <a:t>.</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6" name="“Just as people are destined to die once, and after that to face judgment…”…"/>
          <p:cNvSpPr txBox="1"/>
          <p:nvPr/>
        </p:nvSpPr>
        <p:spPr>
          <a:xfrm>
            <a:off x="2162838" y="4204994"/>
            <a:ext cx="19681252" cy="4978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indent="228600" defTabSz="457200">
              <a:lnSpc>
                <a:spcPct val="150000"/>
              </a:lnSpc>
              <a:defRPr i="1" sz="8000">
                <a:solidFill>
                  <a:srgbClr val="FFFFFF"/>
                </a:solidFill>
                <a:latin typeface="Helvetica"/>
                <a:ea typeface="Helvetica"/>
                <a:cs typeface="Helvetica"/>
                <a:sym typeface="Helvetica"/>
              </a:defRPr>
            </a:pPr>
            <a:r>
              <a:t>“Just as people are destined to die once, and after that to face judgment…”    </a:t>
            </a:r>
          </a:p>
          <a:p>
            <a:pPr indent="228600" defTabSz="457200">
              <a:lnSpc>
                <a:spcPct val="150000"/>
              </a:lnSpc>
              <a:defRPr i="1" sz="8000">
                <a:solidFill>
                  <a:srgbClr val="FFFFFF"/>
                </a:solidFill>
                <a:latin typeface="Helvetica"/>
                <a:ea typeface="Helvetica"/>
                <a:cs typeface="Helvetica"/>
                <a:sym typeface="Helvetica"/>
              </a:defRPr>
            </a:pPr>
            <a:r>
              <a:t>                        - Hebrews 9:27</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8" name="3. Allow them to ask questions."/>
          <p:cNvSpPr txBox="1"/>
          <p:nvPr/>
        </p:nvSpPr>
        <p:spPr>
          <a:xfrm>
            <a:off x="2544457" y="4826000"/>
            <a:ext cx="19295085" cy="1778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spc="0" sz="11000">
                <a:solidFill>
                  <a:srgbClr val="FFFFFF"/>
                </a:solidFill>
                <a:latin typeface="Helvetica"/>
                <a:ea typeface="Helvetica"/>
                <a:cs typeface="Helvetica"/>
                <a:sym typeface="Helvetica"/>
              </a:defRPr>
            </a:pPr>
            <a:r>
              <a:t>3. Allow them to </a:t>
            </a:r>
            <a:r>
              <a:rPr u="sng"/>
              <a:t>ask</a:t>
            </a:r>
            <a:r>
              <a:t> </a:t>
            </a:r>
            <a:r>
              <a:rPr u="sng"/>
              <a:t>questions</a:t>
            </a:r>
            <a:r>
              <a:t>.</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0" name="There’s no one right or…"/>
          <p:cNvSpPr txBox="1"/>
          <p:nvPr/>
        </p:nvSpPr>
        <p:spPr>
          <a:xfrm>
            <a:off x="4925429" y="4267199"/>
            <a:ext cx="14533143" cy="3454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spc="0" sz="11000">
                <a:solidFill>
                  <a:srgbClr val="FFFFFF"/>
                </a:solidFill>
                <a:latin typeface="Helvetica"/>
                <a:ea typeface="Helvetica"/>
                <a:cs typeface="Helvetica"/>
                <a:sym typeface="Helvetica"/>
              </a:defRPr>
            </a:pPr>
            <a:r>
              <a:t>There’s no one right or</a:t>
            </a:r>
          </a:p>
          <a:p>
            <a:pPr>
              <a:defRPr i="1" spc="0" sz="11000">
                <a:solidFill>
                  <a:srgbClr val="FFFFFF"/>
                </a:solidFill>
                <a:latin typeface="Helvetica"/>
                <a:ea typeface="Helvetica"/>
                <a:cs typeface="Helvetica"/>
                <a:sym typeface="Helvetica"/>
              </a:defRPr>
            </a:pPr>
            <a:r>
              <a:t>wrong way to feel.</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2" name="4. Allow your child to…"/>
          <p:cNvSpPr txBox="1"/>
          <p:nvPr/>
        </p:nvSpPr>
        <p:spPr>
          <a:xfrm>
            <a:off x="5379044" y="4267199"/>
            <a:ext cx="13625912" cy="3454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spc="0" sz="11000">
                <a:solidFill>
                  <a:srgbClr val="FFFFFF"/>
                </a:solidFill>
                <a:latin typeface="Helvetica"/>
                <a:ea typeface="Helvetica"/>
                <a:cs typeface="Helvetica"/>
                <a:sym typeface="Helvetica"/>
              </a:defRPr>
            </a:pPr>
            <a:r>
              <a:t>4. Allow your child to </a:t>
            </a:r>
          </a:p>
          <a:p>
            <a:pPr>
              <a:defRPr i="1" spc="0" sz="11000">
                <a:solidFill>
                  <a:srgbClr val="FFFFFF"/>
                </a:solidFill>
                <a:latin typeface="Helvetica"/>
                <a:ea typeface="Helvetica"/>
                <a:cs typeface="Helvetica"/>
                <a:sym typeface="Helvetica"/>
              </a:defRPr>
            </a:pPr>
            <a:r>
              <a:t>be </a:t>
            </a:r>
            <a:r>
              <a:rPr u="sng"/>
              <a:t>emotional</a:t>
            </a:r>
            <a:r>
              <a:t>.</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4" name="“There is a...time to weep and a time to laugh, a time to mourn and a time to dance...” - Ecclesiastes 3:4"/>
          <p:cNvSpPr txBox="1"/>
          <p:nvPr/>
        </p:nvSpPr>
        <p:spPr>
          <a:xfrm>
            <a:off x="5257725" y="4188663"/>
            <a:ext cx="13868550" cy="6807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indent="228600" defTabSz="457200">
              <a:lnSpc>
                <a:spcPct val="150000"/>
              </a:lnSpc>
              <a:defRPr i="1" sz="8000">
                <a:solidFill>
                  <a:srgbClr val="FFFFFF"/>
                </a:solidFill>
                <a:latin typeface="Helvetica"/>
                <a:ea typeface="Helvetica"/>
                <a:cs typeface="Helvetica"/>
                <a:sym typeface="Helvetica"/>
              </a:defRPr>
            </a:lvl1pPr>
          </a:lstStyle>
          <a:p>
            <a:pPr/>
            <a:r>
              <a:t>“There is a...time to weep and a time to laugh, a time to mourn and a time to dance...” - Ecclesiastes 3:4</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59" name="lesson title.png" descr="lesson title.png"/>
          <p:cNvPicPr>
            <a:picLocks noChangeAspect="1"/>
          </p:cNvPicPr>
          <p:nvPr/>
        </p:nvPicPr>
        <p:blipFill>
          <a:blip r:embed="rId2">
            <a:extLst/>
          </a:blip>
          <a:stretch>
            <a:fillRect/>
          </a:stretch>
        </p:blipFill>
        <p:spPr>
          <a:xfrm rot="35350">
            <a:off x="1781367" y="914168"/>
            <a:ext cx="21133627" cy="11887664"/>
          </a:xfrm>
          <a:prstGeom prst="rect">
            <a:avLst/>
          </a:prstGeom>
          <a:ln w="12700">
            <a:miter lim="400000"/>
          </a:ln>
        </p:spPr>
      </p:pic>
      <p:pic>
        <p:nvPicPr>
          <p:cNvPr id="160" name="M2 - L4 - Title.jpg" descr="M2 - L4 - Title.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6" name="5. Be aware of your own…"/>
          <p:cNvSpPr txBox="1"/>
          <p:nvPr/>
        </p:nvSpPr>
        <p:spPr>
          <a:xfrm>
            <a:off x="4408375" y="4267199"/>
            <a:ext cx="15567250" cy="3454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spc="0" sz="11000">
                <a:solidFill>
                  <a:srgbClr val="FFFFFF"/>
                </a:solidFill>
                <a:latin typeface="Helvetica"/>
                <a:ea typeface="Helvetica"/>
                <a:cs typeface="Helvetica"/>
                <a:sym typeface="Helvetica"/>
              </a:defRPr>
            </a:pPr>
            <a:r>
              <a:t>5. Be aware of your own</a:t>
            </a:r>
          </a:p>
          <a:p>
            <a:pPr>
              <a:defRPr i="1" spc="0" sz="11000">
                <a:solidFill>
                  <a:srgbClr val="FFFFFF"/>
                </a:solidFill>
                <a:latin typeface="Helvetica"/>
                <a:ea typeface="Helvetica"/>
                <a:cs typeface="Helvetica"/>
                <a:sym typeface="Helvetica"/>
              </a:defRPr>
            </a:pPr>
            <a:r>
              <a:t>need to </a:t>
            </a:r>
            <a:r>
              <a:rPr u="sng"/>
              <a:t>grieve</a:t>
            </a:r>
            <a:r>
              <a:t>.</a:t>
            </a:r>
          </a:p>
        </p:txBody>
      </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8" name="6. Grieve together."/>
          <p:cNvSpPr txBox="1"/>
          <p:nvPr/>
        </p:nvSpPr>
        <p:spPr>
          <a:xfrm>
            <a:off x="6387913" y="5105400"/>
            <a:ext cx="11608174" cy="1778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spc="0" sz="11000">
                <a:solidFill>
                  <a:srgbClr val="FFFFFF"/>
                </a:solidFill>
                <a:latin typeface="Helvetica"/>
                <a:ea typeface="Helvetica"/>
                <a:cs typeface="Helvetica"/>
                <a:sym typeface="Helvetica"/>
              </a:defRPr>
            </a:pPr>
            <a:r>
              <a:t>6. Grieve </a:t>
            </a:r>
            <a:r>
              <a:rPr u="sng"/>
              <a:t>together</a:t>
            </a:r>
            <a:r>
              <a:t>.</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0" name="“Rejoice with those who rejoice; mourn with those who mourn.” - Romans 12:15"/>
          <p:cNvSpPr txBox="1"/>
          <p:nvPr/>
        </p:nvSpPr>
        <p:spPr>
          <a:xfrm>
            <a:off x="5350673" y="4240631"/>
            <a:ext cx="13682654" cy="4978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indent="228600" defTabSz="457200">
              <a:lnSpc>
                <a:spcPct val="150000"/>
              </a:lnSpc>
              <a:defRPr i="1" sz="8000">
                <a:solidFill>
                  <a:srgbClr val="FFFFFF"/>
                </a:solidFill>
                <a:latin typeface="Helvetica"/>
                <a:ea typeface="Helvetica"/>
                <a:cs typeface="Helvetica"/>
                <a:sym typeface="Helvetica"/>
              </a:defRPr>
            </a:lvl1pPr>
          </a:lstStyle>
          <a:p>
            <a:pPr/>
            <a:r>
              <a:t>“Rejoice with those who rejoice; mourn with those who mourn.” - Romans 12:15</a:t>
            </a:r>
          </a:p>
        </p:txBody>
      </p:sp>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2" name="“When Job's three friends...heard about all the troubles that had come upon him, they set out from their homes and met together by agreement to go and sympathize with him and comfort him…”"/>
          <p:cNvSpPr txBox="1"/>
          <p:nvPr/>
        </p:nvSpPr>
        <p:spPr>
          <a:xfrm>
            <a:off x="3288855" y="4159249"/>
            <a:ext cx="17806290" cy="4711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indent="457200" algn="l" defTabSz="457200">
              <a:lnSpc>
                <a:spcPct val="150000"/>
              </a:lnSpc>
              <a:defRPr i="1" sz="5500">
                <a:solidFill>
                  <a:srgbClr val="FFFFFF"/>
                </a:solidFill>
                <a:latin typeface="Helvetica"/>
                <a:ea typeface="Helvetica"/>
                <a:cs typeface="Helvetica"/>
                <a:sym typeface="Helvetica"/>
              </a:defRPr>
            </a:lvl1pPr>
          </a:lstStyle>
          <a:p>
            <a:pPr/>
            <a:r>
              <a:t>“When Job's three friends...heard about all the troubles that had come upon him, they set out from their homes and met together by agreement to go and sympathize with him and comfort him…”</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4" name="“When they saw him from a distance, they could hardly recognize him; they began to weep aloud, and they tore their robes and sprinkled dust on their heads.  Then they sat on the ground with him for seven days and seven nights. No one said a word to him, because they saw how great his suffering was.”…"/>
          <p:cNvSpPr txBox="1"/>
          <p:nvPr/>
        </p:nvSpPr>
        <p:spPr>
          <a:xfrm>
            <a:off x="3392616" y="2616200"/>
            <a:ext cx="17598768" cy="8483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indent="457200" algn="l" defTabSz="457200">
              <a:lnSpc>
                <a:spcPct val="150000"/>
              </a:lnSpc>
              <a:defRPr i="1" sz="5500">
                <a:solidFill>
                  <a:srgbClr val="FFFFFF"/>
                </a:solidFill>
                <a:latin typeface="Helvetica"/>
                <a:ea typeface="Helvetica"/>
                <a:cs typeface="Helvetica"/>
                <a:sym typeface="Helvetica"/>
              </a:defRPr>
            </a:pPr>
            <a:r>
              <a:t>“When they saw him from a distance, they could hardly recognize him; they began to weep aloud, and they tore their robes and sprinkled dust on their heads.  Then they sat on the ground with him for seven days and seven nights. No one said a word to him, because they saw how great his suffering was.”</a:t>
            </a:r>
          </a:p>
          <a:p>
            <a:pPr lvl="8" indent="2286000" algn="l" defTabSz="457200">
              <a:lnSpc>
                <a:spcPct val="150000"/>
              </a:lnSpc>
              <a:defRPr i="1" sz="5500">
                <a:solidFill>
                  <a:srgbClr val="FFFFFF"/>
                </a:solidFill>
                <a:latin typeface="Helvetica"/>
                <a:ea typeface="Helvetica"/>
                <a:cs typeface="Helvetica"/>
                <a:sym typeface="Helvetica"/>
              </a:defRPr>
            </a:pPr>
            <a:r>
              <a:t>                                             - Job 2:11-13</a:t>
            </a: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6" name="7. Don’t “force” an…"/>
          <p:cNvSpPr txBox="1"/>
          <p:nvPr/>
        </p:nvSpPr>
        <p:spPr>
          <a:xfrm>
            <a:off x="5844597" y="4267199"/>
            <a:ext cx="12694806" cy="3454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spc="0" sz="11000">
                <a:solidFill>
                  <a:srgbClr val="FFFFFF"/>
                </a:solidFill>
                <a:latin typeface="Helvetica"/>
                <a:ea typeface="Helvetica"/>
                <a:cs typeface="Helvetica"/>
                <a:sym typeface="Helvetica"/>
              </a:defRPr>
            </a:pPr>
            <a:r>
              <a:t>7. Don’t “</a:t>
            </a:r>
            <a:r>
              <a:rPr u="sng"/>
              <a:t>force</a:t>
            </a:r>
            <a:r>
              <a:t>” an</a:t>
            </a:r>
          </a:p>
          <a:p>
            <a:pPr>
              <a:defRPr i="1" spc="0" sz="11000">
                <a:solidFill>
                  <a:srgbClr val="FFFFFF"/>
                </a:solidFill>
                <a:latin typeface="Helvetica"/>
                <a:ea typeface="Helvetica"/>
                <a:cs typeface="Helvetica"/>
                <a:sym typeface="Helvetica"/>
              </a:defRPr>
            </a:pPr>
            <a:r>
              <a:t>emotional response.</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08" name="8. Expect regression."/>
          <p:cNvSpPr txBox="1"/>
          <p:nvPr/>
        </p:nvSpPr>
        <p:spPr>
          <a:xfrm>
            <a:off x="5573451" y="5105400"/>
            <a:ext cx="13237098" cy="1778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spc="0" sz="11000">
                <a:solidFill>
                  <a:srgbClr val="FFFFFF"/>
                </a:solidFill>
                <a:latin typeface="Helvetica"/>
                <a:ea typeface="Helvetica"/>
                <a:cs typeface="Helvetica"/>
                <a:sym typeface="Helvetica"/>
              </a:defRPr>
            </a:pPr>
            <a:r>
              <a:t>8. Expect </a:t>
            </a:r>
            <a:r>
              <a:rPr u="sng"/>
              <a:t>regression</a:t>
            </a:r>
            <a:r>
              <a:t>.</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0" name="9. Pray together."/>
          <p:cNvSpPr txBox="1"/>
          <p:nvPr/>
        </p:nvSpPr>
        <p:spPr>
          <a:xfrm>
            <a:off x="7008992" y="5105400"/>
            <a:ext cx="10366017" cy="1778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spc="0" sz="11000">
                <a:solidFill>
                  <a:srgbClr val="FFFFFF"/>
                </a:solidFill>
                <a:latin typeface="Helvetica"/>
                <a:ea typeface="Helvetica"/>
                <a:cs typeface="Helvetica"/>
                <a:sym typeface="Helvetica"/>
              </a:defRPr>
            </a:pPr>
            <a:r>
              <a:t>9. </a:t>
            </a:r>
            <a:r>
              <a:rPr u="sng"/>
              <a:t>Pray</a:t>
            </a:r>
            <a:r>
              <a:t> together.</a:t>
            </a:r>
          </a:p>
        </p:txBody>
      </p:sp>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2" name="“Since God assured us, ‘I'll never let you down, never walk off and leave you,’&quot; – Hebrews 13:5 (The Message)"/>
          <p:cNvSpPr txBox="1"/>
          <p:nvPr/>
        </p:nvSpPr>
        <p:spPr>
          <a:xfrm>
            <a:off x="3481044" y="4521199"/>
            <a:ext cx="17380857" cy="4673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indent="228600" defTabSz="457200">
              <a:lnSpc>
                <a:spcPct val="150000"/>
              </a:lnSpc>
              <a:defRPr i="1" sz="7500">
                <a:solidFill>
                  <a:srgbClr val="FFFFFF"/>
                </a:solidFill>
                <a:latin typeface="Helvetica"/>
                <a:ea typeface="Helvetica"/>
                <a:cs typeface="Helvetica"/>
                <a:sym typeface="Helvetica"/>
              </a:defRPr>
            </a:lvl1pPr>
          </a:lstStyle>
          <a:p>
            <a:pPr/>
            <a:r>
              <a:t>“Since God assured us, ‘I'll never let you down, never walk off and leave you,’" – Hebrews 13:5 (The Message)</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4" name="10. Remember that grieving is a process, not an event."/>
          <p:cNvSpPr txBox="1"/>
          <p:nvPr/>
        </p:nvSpPr>
        <p:spPr>
          <a:xfrm>
            <a:off x="2040705" y="4267199"/>
            <a:ext cx="20302590" cy="3454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defRPr i="1" spc="0" sz="11000">
                <a:solidFill>
                  <a:srgbClr val="FFFFFF"/>
                </a:solidFill>
                <a:latin typeface="Helvetica"/>
                <a:ea typeface="Helvetica"/>
                <a:cs typeface="Helvetica"/>
                <a:sym typeface="Helvetica"/>
              </a:defRPr>
            </a:pPr>
            <a:r>
              <a:t>10. Remember that grieving is a </a:t>
            </a:r>
            <a:r>
              <a:rPr u="sng"/>
              <a:t>process</a:t>
            </a:r>
            <a:r>
              <a:t>, not an </a:t>
            </a:r>
            <a:r>
              <a:rPr u="sng"/>
              <a:t>event</a:t>
            </a:r>
            <a:r>
              <a:t>.</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62" name="pasted-image.png" descr="pasted-image.pn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6" name="Denial"/>
          <p:cNvSpPr txBox="1"/>
          <p:nvPr/>
        </p:nvSpPr>
        <p:spPr>
          <a:xfrm>
            <a:off x="3961342" y="3784599"/>
            <a:ext cx="4299249" cy="863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1205523" indent="-976923" algn="l" defTabSz="457200">
              <a:lnSpc>
                <a:spcPct val="150000"/>
              </a:lnSpc>
              <a:buSzPct val="75000"/>
              <a:buChar char="•"/>
              <a:defRPr i="1" sz="6500" u="sng">
                <a:solidFill>
                  <a:srgbClr val="FFFFFF"/>
                </a:solidFill>
                <a:latin typeface="Helvetica"/>
                <a:ea typeface="Helvetica"/>
                <a:cs typeface="Helvetica"/>
                <a:sym typeface="Helvetica"/>
              </a:defRPr>
            </a:pPr>
            <a:r>
              <a:rPr sz="8000"/>
              <a:t>Denial</a:t>
            </a:r>
            <a:endParaRPr sz="8000"/>
          </a:p>
          <a:p>
            <a:pPr marL="1022350" indent="-793750" algn="l" defTabSz="457200">
              <a:lnSpc>
                <a:spcPct val="150000"/>
              </a:lnSpc>
              <a:buSzPct val="75000"/>
              <a:buChar char="•"/>
              <a:defRPr i="1" sz="6500">
                <a:solidFill>
                  <a:srgbClr val="FFFFFF"/>
                </a:solidFill>
                <a:latin typeface="Helvetica"/>
                <a:ea typeface="Helvetica"/>
                <a:cs typeface="Helvetica"/>
                <a:sym typeface="Helvetica"/>
              </a:defRPr>
            </a:pPr>
            <a:endParaRPr sz="8000"/>
          </a:p>
          <a:p>
            <a:pPr marL="457200" indent="-228600" algn="l" defTabSz="457200">
              <a:lnSpc>
                <a:spcPct val="150000"/>
              </a:lnSpc>
              <a:defRPr i="1" sz="6500">
                <a:solidFill>
                  <a:srgbClr val="FFFFFF"/>
                </a:solidFill>
                <a:latin typeface="Helvetica"/>
                <a:ea typeface="Helvetica"/>
                <a:cs typeface="Helvetica"/>
                <a:sym typeface="Helvetica"/>
              </a:defRPr>
            </a:pPr>
            <a:endParaRPr sz="8000"/>
          </a:p>
          <a:p>
            <a:pPr marL="457200" indent="-228600" algn="l" defTabSz="457200">
              <a:lnSpc>
                <a:spcPct val="150000"/>
              </a:lnSpc>
              <a:defRPr i="1" sz="6500">
                <a:solidFill>
                  <a:srgbClr val="FFFFFF"/>
                </a:solidFill>
                <a:latin typeface="Helvetica"/>
                <a:ea typeface="Helvetica"/>
                <a:cs typeface="Helvetica"/>
                <a:sym typeface="Helvetica"/>
              </a:defRPr>
            </a:pPr>
            <a:endParaRPr sz="8000"/>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8" name="Denial…"/>
          <p:cNvSpPr txBox="1"/>
          <p:nvPr/>
        </p:nvSpPr>
        <p:spPr>
          <a:xfrm>
            <a:off x="3961342" y="3784599"/>
            <a:ext cx="4299249" cy="863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1205523" indent="-976923" algn="l" defTabSz="457200">
              <a:lnSpc>
                <a:spcPct val="150000"/>
              </a:lnSpc>
              <a:buSzPct val="75000"/>
              <a:buChar char="•"/>
              <a:defRPr i="1" sz="6500">
                <a:solidFill>
                  <a:srgbClr val="FFFFFF"/>
                </a:solidFill>
                <a:latin typeface="Helvetica"/>
                <a:ea typeface="Helvetica"/>
                <a:cs typeface="Helvetica"/>
                <a:sym typeface="Helvetica"/>
              </a:defRPr>
            </a:pPr>
            <a:r>
              <a:rPr sz="8000"/>
              <a:t>Denial</a:t>
            </a:r>
            <a:endParaRPr sz="8000"/>
          </a:p>
          <a:p>
            <a:pPr marL="1205523" indent="-976923" algn="l" defTabSz="457200">
              <a:lnSpc>
                <a:spcPct val="150000"/>
              </a:lnSpc>
              <a:buSzPct val="75000"/>
              <a:buChar char="•"/>
              <a:defRPr i="1" sz="6500" u="sng">
                <a:solidFill>
                  <a:srgbClr val="FFFFFF"/>
                </a:solidFill>
                <a:latin typeface="Helvetica"/>
                <a:ea typeface="Helvetica"/>
                <a:cs typeface="Helvetica"/>
                <a:sym typeface="Helvetica"/>
              </a:defRPr>
            </a:pPr>
            <a:r>
              <a:rPr sz="8000"/>
              <a:t>Anger</a:t>
            </a:r>
            <a:endParaRPr sz="8000"/>
          </a:p>
          <a:p>
            <a:pPr marL="1022350" indent="-793750" algn="l" defTabSz="457200">
              <a:lnSpc>
                <a:spcPct val="150000"/>
              </a:lnSpc>
              <a:buSzPct val="75000"/>
              <a:buChar char="•"/>
              <a:defRPr i="1" sz="6500">
                <a:solidFill>
                  <a:srgbClr val="FFFFFF"/>
                </a:solidFill>
                <a:latin typeface="Helvetica"/>
                <a:ea typeface="Helvetica"/>
                <a:cs typeface="Helvetica"/>
                <a:sym typeface="Helvetica"/>
              </a:defRPr>
            </a:pPr>
            <a:endParaRPr sz="8000"/>
          </a:p>
          <a:p>
            <a:pPr marL="457200" indent="-228600" algn="l" defTabSz="457200">
              <a:lnSpc>
                <a:spcPct val="150000"/>
              </a:lnSpc>
              <a:defRPr i="1" sz="6500">
                <a:solidFill>
                  <a:srgbClr val="FFFFFF"/>
                </a:solidFill>
                <a:latin typeface="Helvetica"/>
                <a:ea typeface="Helvetica"/>
                <a:cs typeface="Helvetica"/>
                <a:sym typeface="Helvetica"/>
              </a:defRPr>
            </a:pPr>
            <a:endParaRPr sz="8000"/>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0" name="Denial…"/>
          <p:cNvSpPr txBox="1"/>
          <p:nvPr/>
        </p:nvSpPr>
        <p:spPr>
          <a:xfrm>
            <a:off x="3961342" y="3784599"/>
            <a:ext cx="6276679" cy="863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1205523" indent="-976923" algn="l" defTabSz="457200">
              <a:lnSpc>
                <a:spcPct val="150000"/>
              </a:lnSpc>
              <a:buSzPct val="75000"/>
              <a:buChar char="•"/>
              <a:defRPr i="1" sz="6500">
                <a:solidFill>
                  <a:srgbClr val="FFFFFF"/>
                </a:solidFill>
                <a:latin typeface="Helvetica"/>
                <a:ea typeface="Helvetica"/>
                <a:cs typeface="Helvetica"/>
                <a:sym typeface="Helvetica"/>
              </a:defRPr>
            </a:pPr>
            <a:r>
              <a:rPr sz="8000"/>
              <a:t>Denial</a:t>
            </a:r>
            <a:endParaRPr sz="8000"/>
          </a:p>
          <a:p>
            <a:pPr marL="1205523" indent="-976923" algn="l" defTabSz="457200">
              <a:lnSpc>
                <a:spcPct val="150000"/>
              </a:lnSpc>
              <a:buSzPct val="75000"/>
              <a:buChar char="•"/>
              <a:defRPr i="1" sz="6500">
                <a:solidFill>
                  <a:srgbClr val="FFFFFF"/>
                </a:solidFill>
                <a:latin typeface="Helvetica"/>
                <a:ea typeface="Helvetica"/>
                <a:cs typeface="Helvetica"/>
                <a:sym typeface="Helvetica"/>
              </a:defRPr>
            </a:pPr>
            <a:r>
              <a:rPr sz="8000"/>
              <a:t>Anger</a:t>
            </a:r>
            <a:endParaRPr sz="8000"/>
          </a:p>
          <a:p>
            <a:pPr marL="1205523" indent="-976923" algn="l" defTabSz="457200">
              <a:lnSpc>
                <a:spcPct val="150000"/>
              </a:lnSpc>
              <a:buSzPct val="75000"/>
              <a:buChar char="•"/>
              <a:defRPr i="1" sz="6500" u="sng">
                <a:solidFill>
                  <a:srgbClr val="FFFFFF"/>
                </a:solidFill>
                <a:latin typeface="Helvetica"/>
                <a:ea typeface="Helvetica"/>
                <a:cs typeface="Helvetica"/>
                <a:sym typeface="Helvetica"/>
              </a:defRPr>
            </a:pPr>
            <a:r>
              <a:rPr sz="8000"/>
              <a:t>Bargaining</a:t>
            </a:r>
            <a:endParaRPr sz="8000"/>
          </a:p>
          <a:p>
            <a:pPr marL="1022350" indent="-793750" algn="l" defTabSz="457200">
              <a:lnSpc>
                <a:spcPct val="150000"/>
              </a:lnSpc>
              <a:buSzPct val="75000"/>
              <a:buChar char="•"/>
              <a:defRPr i="1" sz="6500">
                <a:solidFill>
                  <a:srgbClr val="FFFFFF"/>
                </a:solidFill>
                <a:latin typeface="Helvetica"/>
                <a:ea typeface="Helvetica"/>
                <a:cs typeface="Helvetica"/>
                <a:sym typeface="Helvetica"/>
              </a:defRPr>
            </a:pPr>
            <a:endParaRPr sz="8000"/>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2" name="Denial…"/>
          <p:cNvSpPr txBox="1"/>
          <p:nvPr/>
        </p:nvSpPr>
        <p:spPr>
          <a:xfrm>
            <a:off x="3961342" y="3784599"/>
            <a:ext cx="6557964" cy="863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1205523" indent="-976923" algn="l" defTabSz="457200">
              <a:lnSpc>
                <a:spcPct val="150000"/>
              </a:lnSpc>
              <a:buSzPct val="75000"/>
              <a:buChar char="•"/>
              <a:defRPr i="1" sz="6500">
                <a:solidFill>
                  <a:srgbClr val="FFFFFF"/>
                </a:solidFill>
                <a:latin typeface="Helvetica"/>
                <a:ea typeface="Helvetica"/>
                <a:cs typeface="Helvetica"/>
                <a:sym typeface="Helvetica"/>
              </a:defRPr>
            </a:pPr>
            <a:r>
              <a:rPr sz="8000"/>
              <a:t>Denial</a:t>
            </a:r>
            <a:endParaRPr sz="8000"/>
          </a:p>
          <a:p>
            <a:pPr marL="1205523" indent="-976923" algn="l" defTabSz="457200">
              <a:lnSpc>
                <a:spcPct val="150000"/>
              </a:lnSpc>
              <a:buSzPct val="75000"/>
              <a:buChar char="•"/>
              <a:defRPr i="1" sz="6500">
                <a:solidFill>
                  <a:srgbClr val="FFFFFF"/>
                </a:solidFill>
                <a:latin typeface="Helvetica"/>
                <a:ea typeface="Helvetica"/>
                <a:cs typeface="Helvetica"/>
                <a:sym typeface="Helvetica"/>
              </a:defRPr>
            </a:pPr>
            <a:r>
              <a:rPr sz="8000"/>
              <a:t>Anger</a:t>
            </a:r>
            <a:endParaRPr sz="8000"/>
          </a:p>
          <a:p>
            <a:pPr marL="1205523" indent="-976923" algn="l" defTabSz="457200">
              <a:lnSpc>
                <a:spcPct val="150000"/>
              </a:lnSpc>
              <a:buSzPct val="75000"/>
              <a:buChar char="•"/>
              <a:defRPr i="1" sz="6500">
                <a:solidFill>
                  <a:srgbClr val="FFFFFF"/>
                </a:solidFill>
                <a:latin typeface="Helvetica"/>
                <a:ea typeface="Helvetica"/>
                <a:cs typeface="Helvetica"/>
                <a:sym typeface="Helvetica"/>
              </a:defRPr>
            </a:pPr>
            <a:r>
              <a:rPr sz="8000"/>
              <a:t>Bargaining</a:t>
            </a:r>
            <a:endParaRPr sz="8000"/>
          </a:p>
          <a:p>
            <a:pPr marL="1205523" indent="-976923" algn="l" defTabSz="457200">
              <a:lnSpc>
                <a:spcPct val="150000"/>
              </a:lnSpc>
              <a:buSzPct val="75000"/>
              <a:buChar char="•"/>
              <a:defRPr i="1" sz="6500" u="sng">
                <a:solidFill>
                  <a:srgbClr val="FFFFFF"/>
                </a:solidFill>
                <a:latin typeface="Helvetica"/>
                <a:ea typeface="Helvetica"/>
                <a:cs typeface="Helvetica"/>
                <a:sym typeface="Helvetica"/>
              </a:defRPr>
            </a:pPr>
            <a:r>
              <a:rPr sz="8000"/>
              <a:t>Depression</a:t>
            </a:r>
            <a:endParaRPr sz="8000"/>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4" name="Denial…"/>
          <p:cNvSpPr txBox="1"/>
          <p:nvPr/>
        </p:nvSpPr>
        <p:spPr>
          <a:xfrm>
            <a:off x="3961342" y="3784599"/>
            <a:ext cx="6557964" cy="86360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1205523" indent="-976923" algn="l" defTabSz="457200">
              <a:lnSpc>
                <a:spcPct val="150000"/>
              </a:lnSpc>
              <a:buSzPct val="75000"/>
              <a:buChar char="•"/>
              <a:defRPr i="1" sz="6500">
                <a:solidFill>
                  <a:srgbClr val="FFFFFF"/>
                </a:solidFill>
                <a:latin typeface="Helvetica"/>
                <a:ea typeface="Helvetica"/>
                <a:cs typeface="Helvetica"/>
                <a:sym typeface="Helvetica"/>
              </a:defRPr>
            </a:pPr>
            <a:r>
              <a:rPr sz="8000"/>
              <a:t>Denial</a:t>
            </a:r>
            <a:endParaRPr sz="8000"/>
          </a:p>
          <a:p>
            <a:pPr marL="1205523" indent="-976923" algn="l" defTabSz="457200">
              <a:lnSpc>
                <a:spcPct val="150000"/>
              </a:lnSpc>
              <a:buSzPct val="75000"/>
              <a:buChar char="•"/>
              <a:defRPr i="1" sz="6500">
                <a:solidFill>
                  <a:srgbClr val="FFFFFF"/>
                </a:solidFill>
                <a:latin typeface="Helvetica"/>
                <a:ea typeface="Helvetica"/>
                <a:cs typeface="Helvetica"/>
                <a:sym typeface="Helvetica"/>
              </a:defRPr>
            </a:pPr>
            <a:r>
              <a:rPr sz="8000"/>
              <a:t>Anger</a:t>
            </a:r>
            <a:endParaRPr sz="8000"/>
          </a:p>
          <a:p>
            <a:pPr marL="1205523" indent="-976923" algn="l" defTabSz="457200">
              <a:lnSpc>
                <a:spcPct val="150000"/>
              </a:lnSpc>
              <a:buSzPct val="75000"/>
              <a:buChar char="•"/>
              <a:defRPr i="1" sz="6500">
                <a:solidFill>
                  <a:srgbClr val="FFFFFF"/>
                </a:solidFill>
                <a:latin typeface="Helvetica"/>
                <a:ea typeface="Helvetica"/>
                <a:cs typeface="Helvetica"/>
                <a:sym typeface="Helvetica"/>
              </a:defRPr>
            </a:pPr>
            <a:r>
              <a:rPr sz="8000"/>
              <a:t>Bargaining</a:t>
            </a:r>
            <a:endParaRPr sz="8000"/>
          </a:p>
          <a:p>
            <a:pPr marL="1205523" indent="-976923" algn="l" defTabSz="457200">
              <a:lnSpc>
                <a:spcPct val="150000"/>
              </a:lnSpc>
              <a:buSzPct val="75000"/>
              <a:buChar char="•"/>
              <a:defRPr i="1" sz="6500">
                <a:solidFill>
                  <a:srgbClr val="FFFFFF"/>
                </a:solidFill>
                <a:latin typeface="Helvetica"/>
                <a:ea typeface="Helvetica"/>
                <a:cs typeface="Helvetica"/>
                <a:sym typeface="Helvetica"/>
              </a:defRPr>
            </a:pPr>
            <a:r>
              <a:rPr sz="8000"/>
              <a:t>Depression</a:t>
            </a:r>
            <a:endParaRPr sz="8000"/>
          </a:p>
          <a:p>
            <a:pPr marL="1205523" indent="-976923" algn="l" defTabSz="457200">
              <a:lnSpc>
                <a:spcPct val="150000"/>
              </a:lnSpc>
              <a:buSzPct val="75000"/>
              <a:buChar char="•"/>
              <a:defRPr i="1" sz="6500" u="sng">
                <a:solidFill>
                  <a:srgbClr val="FFFFFF"/>
                </a:solidFill>
                <a:latin typeface="Helvetica"/>
                <a:ea typeface="Helvetica"/>
                <a:cs typeface="Helvetica"/>
                <a:sym typeface="Helvetica"/>
              </a:defRPr>
            </a:pPr>
            <a:r>
              <a:rPr sz="8000"/>
              <a:t>Acceptance</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64" name="pasted-image.png" descr="pasted-image.png"/>
          <p:cNvPicPr>
            <a:picLocks noChangeAspect="1"/>
          </p:cNvPicPr>
          <p:nvPr/>
        </p:nvPicPr>
        <p:blipFill>
          <a:blip r:embed="rId2">
            <a:extLst/>
          </a:blip>
          <a:stretch>
            <a:fillRect/>
          </a:stretch>
        </p:blipFill>
        <p:spPr>
          <a:xfrm>
            <a:off x="-21777" y="16464"/>
            <a:ext cx="24427554" cy="137405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6" name="• How much do I tell my kids?"/>
          <p:cNvSpPr txBox="1"/>
          <p:nvPr/>
        </p:nvSpPr>
        <p:spPr>
          <a:xfrm>
            <a:off x="2386542" y="2597149"/>
            <a:ext cx="11534479" cy="8521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57200" indent="-228600" algn="l" defTabSz="457200">
              <a:lnSpc>
                <a:spcPct val="150000"/>
              </a:lnSpc>
              <a:defRPr i="1" sz="6500">
                <a:solidFill>
                  <a:srgbClr val="FFFFFF"/>
                </a:solidFill>
                <a:latin typeface="Helvetica"/>
                <a:ea typeface="Helvetica"/>
                <a:cs typeface="Helvetica"/>
                <a:sym typeface="Helvetica"/>
              </a:defRPr>
            </a:pPr>
            <a:r>
              <a:t>•	How much do I tell my kids?</a:t>
            </a:r>
          </a:p>
          <a:p>
            <a:pPr marL="457200" indent="-228600" algn="l" defTabSz="457200">
              <a:lnSpc>
                <a:spcPct val="150000"/>
              </a:lnSpc>
              <a:defRPr i="1" sz="6500">
                <a:solidFill>
                  <a:srgbClr val="FFFFFF"/>
                </a:solidFill>
                <a:latin typeface="Helvetica"/>
                <a:ea typeface="Helvetica"/>
                <a:cs typeface="Helvetica"/>
                <a:sym typeface="Helvetica"/>
              </a:defRPr>
            </a:pPr>
          </a:p>
          <a:p>
            <a:pPr marL="457200" indent="-228600" algn="l" defTabSz="457200">
              <a:lnSpc>
                <a:spcPct val="150000"/>
              </a:lnSpc>
              <a:defRPr i="1" sz="6500">
                <a:solidFill>
                  <a:srgbClr val="FFFFFF"/>
                </a:solidFill>
                <a:latin typeface="Helvetica"/>
                <a:ea typeface="Helvetica"/>
                <a:cs typeface="Helvetica"/>
                <a:sym typeface="Helvetica"/>
              </a:defRPr>
            </a:pPr>
          </a:p>
          <a:p>
            <a:pPr marL="457200" indent="-228600" algn="l" defTabSz="457200">
              <a:lnSpc>
                <a:spcPct val="150000"/>
              </a:lnSpc>
              <a:defRPr i="1" sz="6500">
                <a:solidFill>
                  <a:srgbClr val="FFFFFF"/>
                </a:solidFill>
                <a:latin typeface="Helvetica"/>
                <a:ea typeface="Helvetica"/>
                <a:cs typeface="Helvetica"/>
                <a:sym typeface="Helvetica"/>
              </a:defRPr>
            </a:pPr>
          </a:p>
          <a:p>
            <a:pPr marL="457200" indent="-228600" algn="l" defTabSz="457200">
              <a:lnSpc>
                <a:spcPct val="150000"/>
              </a:lnSpc>
              <a:defRPr i="1" sz="6500">
                <a:solidFill>
                  <a:srgbClr val="FFFFFF"/>
                </a:solidFill>
                <a:latin typeface="Helvetica"/>
                <a:ea typeface="Helvetica"/>
                <a:cs typeface="Helvetica"/>
                <a:sym typeface="Helvetica"/>
              </a:defRPr>
            </a:pP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8" name="• How much do I tell my kids?…"/>
          <p:cNvSpPr txBox="1"/>
          <p:nvPr/>
        </p:nvSpPr>
        <p:spPr>
          <a:xfrm>
            <a:off x="2386542" y="2597149"/>
            <a:ext cx="17546360" cy="8521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57200" indent="-228600" algn="l" defTabSz="457200">
              <a:lnSpc>
                <a:spcPct val="150000"/>
              </a:lnSpc>
              <a:defRPr i="1" sz="6500">
                <a:solidFill>
                  <a:srgbClr val="FFFFFF"/>
                </a:solidFill>
                <a:latin typeface="Helvetica"/>
                <a:ea typeface="Helvetica"/>
                <a:cs typeface="Helvetica"/>
                <a:sym typeface="Helvetica"/>
              </a:defRPr>
            </a:pPr>
            <a:r>
              <a:t>•	How much do I tell my kids?</a:t>
            </a:r>
          </a:p>
          <a:p>
            <a:pPr marL="457200" indent="-228600" algn="l" defTabSz="457200">
              <a:lnSpc>
                <a:spcPct val="150000"/>
              </a:lnSpc>
              <a:defRPr i="1" sz="6500">
                <a:solidFill>
                  <a:srgbClr val="FFFFFF"/>
                </a:solidFill>
                <a:latin typeface="Helvetica"/>
                <a:ea typeface="Helvetica"/>
                <a:cs typeface="Helvetica"/>
                <a:sym typeface="Helvetica"/>
              </a:defRPr>
            </a:pPr>
            <a:r>
              <a:t>•	Do I tell them everything is fine when it isn’t?</a:t>
            </a:r>
          </a:p>
          <a:p>
            <a:pPr marL="457200" indent="-228600" algn="l" defTabSz="457200">
              <a:lnSpc>
                <a:spcPct val="150000"/>
              </a:lnSpc>
              <a:defRPr i="1" sz="6500">
                <a:solidFill>
                  <a:srgbClr val="FFFFFF"/>
                </a:solidFill>
                <a:latin typeface="Helvetica"/>
                <a:ea typeface="Helvetica"/>
                <a:cs typeface="Helvetica"/>
                <a:sym typeface="Helvetica"/>
              </a:defRPr>
            </a:pPr>
          </a:p>
          <a:p>
            <a:pPr marL="457200" indent="-228600" algn="l" defTabSz="457200">
              <a:lnSpc>
                <a:spcPct val="150000"/>
              </a:lnSpc>
              <a:defRPr i="1" sz="6500">
                <a:solidFill>
                  <a:srgbClr val="FFFFFF"/>
                </a:solidFill>
                <a:latin typeface="Helvetica"/>
                <a:ea typeface="Helvetica"/>
                <a:cs typeface="Helvetica"/>
                <a:sym typeface="Helvetica"/>
              </a:defRPr>
            </a:pPr>
          </a:p>
          <a:p>
            <a:pPr marL="457200" indent="-228600" algn="l" defTabSz="457200">
              <a:lnSpc>
                <a:spcPct val="150000"/>
              </a:lnSpc>
              <a:defRPr i="1" sz="6500">
                <a:solidFill>
                  <a:srgbClr val="FFFFFF"/>
                </a:solidFill>
                <a:latin typeface="Helvetica"/>
                <a:ea typeface="Helvetica"/>
                <a:cs typeface="Helvetica"/>
                <a:sym typeface="Helvetica"/>
              </a:defRPr>
            </a:pP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0" name="• How much do I tell my kids?…"/>
          <p:cNvSpPr txBox="1"/>
          <p:nvPr/>
        </p:nvSpPr>
        <p:spPr>
          <a:xfrm>
            <a:off x="2386542" y="2597149"/>
            <a:ext cx="19610916" cy="8521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57200" indent="-228600" algn="l" defTabSz="457200">
              <a:lnSpc>
                <a:spcPct val="150000"/>
              </a:lnSpc>
              <a:defRPr i="1" sz="6500">
                <a:solidFill>
                  <a:srgbClr val="FFFFFF"/>
                </a:solidFill>
                <a:latin typeface="Helvetica"/>
                <a:ea typeface="Helvetica"/>
                <a:cs typeface="Helvetica"/>
                <a:sym typeface="Helvetica"/>
              </a:defRPr>
            </a:pPr>
            <a:r>
              <a:t>•	How much do I tell my kids?</a:t>
            </a:r>
          </a:p>
          <a:p>
            <a:pPr marL="457200" indent="-228600" algn="l" defTabSz="457200">
              <a:lnSpc>
                <a:spcPct val="150000"/>
              </a:lnSpc>
              <a:defRPr i="1" sz="6500">
                <a:solidFill>
                  <a:srgbClr val="FFFFFF"/>
                </a:solidFill>
                <a:latin typeface="Helvetica"/>
                <a:ea typeface="Helvetica"/>
                <a:cs typeface="Helvetica"/>
                <a:sym typeface="Helvetica"/>
              </a:defRPr>
            </a:pPr>
            <a:r>
              <a:t>•	Do I tell them everything is fine when it isn’t?</a:t>
            </a:r>
          </a:p>
          <a:p>
            <a:pPr marL="457200" indent="-228600" algn="l" defTabSz="457200">
              <a:lnSpc>
                <a:spcPct val="150000"/>
              </a:lnSpc>
              <a:defRPr i="1" sz="6500">
                <a:solidFill>
                  <a:srgbClr val="FFFFFF"/>
                </a:solidFill>
                <a:latin typeface="Helvetica"/>
                <a:ea typeface="Helvetica"/>
                <a:cs typeface="Helvetica"/>
                <a:sym typeface="Helvetica"/>
              </a:defRPr>
            </a:pPr>
            <a:r>
              <a:t>•	Do I allow them to be a part of family discussions?</a:t>
            </a:r>
          </a:p>
          <a:p>
            <a:pPr marL="457200" indent="-228600" algn="l" defTabSz="457200">
              <a:lnSpc>
                <a:spcPct val="150000"/>
              </a:lnSpc>
              <a:defRPr i="1" sz="6500">
                <a:solidFill>
                  <a:srgbClr val="FFFFFF"/>
                </a:solidFill>
                <a:latin typeface="Helvetica"/>
                <a:ea typeface="Helvetica"/>
                <a:cs typeface="Helvetica"/>
                <a:sym typeface="Helvetica"/>
              </a:defRPr>
            </a:pPr>
          </a:p>
          <a:p>
            <a:pPr marL="457200" indent="-228600" algn="l" defTabSz="457200">
              <a:lnSpc>
                <a:spcPct val="150000"/>
              </a:lnSpc>
              <a:defRPr i="1" sz="6500">
                <a:solidFill>
                  <a:srgbClr val="FFFFFF"/>
                </a:solidFill>
                <a:latin typeface="Helvetica"/>
                <a:ea typeface="Helvetica"/>
                <a:cs typeface="Helvetica"/>
                <a:sym typeface="Helvetica"/>
              </a:defRPr>
            </a:pP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2" name="• How much do I tell my kids?…"/>
          <p:cNvSpPr txBox="1"/>
          <p:nvPr/>
        </p:nvSpPr>
        <p:spPr>
          <a:xfrm>
            <a:off x="2386542" y="2597149"/>
            <a:ext cx="19610916" cy="8521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57200" indent="-228600" algn="l" defTabSz="457200">
              <a:lnSpc>
                <a:spcPct val="150000"/>
              </a:lnSpc>
              <a:defRPr i="1" sz="6500">
                <a:solidFill>
                  <a:srgbClr val="FFFFFF"/>
                </a:solidFill>
                <a:latin typeface="Helvetica"/>
                <a:ea typeface="Helvetica"/>
                <a:cs typeface="Helvetica"/>
                <a:sym typeface="Helvetica"/>
              </a:defRPr>
            </a:pPr>
            <a:r>
              <a:t>•	How much do I tell my kids?</a:t>
            </a:r>
          </a:p>
          <a:p>
            <a:pPr marL="457200" indent="-228600" algn="l" defTabSz="457200">
              <a:lnSpc>
                <a:spcPct val="150000"/>
              </a:lnSpc>
              <a:defRPr i="1" sz="6500">
                <a:solidFill>
                  <a:srgbClr val="FFFFFF"/>
                </a:solidFill>
                <a:latin typeface="Helvetica"/>
                <a:ea typeface="Helvetica"/>
                <a:cs typeface="Helvetica"/>
                <a:sym typeface="Helvetica"/>
              </a:defRPr>
            </a:pPr>
            <a:r>
              <a:t>•	Do I tell them everything is fine when it isn’t?</a:t>
            </a:r>
          </a:p>
          <a:p>
            <a:pPr marL="457200" indent="-228600" algn="l" defTabSz="457200">
              <a:lnSpc>
                <a:spcPct val="150000"/>
              </a:lnSpc>
              <a:defRPr i="1" sz="6500">
                <a:solidFill>
                  <a:srgbClr val="FFFFFF"/>
                </a:solidFill>
                <a:latin typeface="Helvetica"/>
                <a:ea typeface="Helvetica"/>
                <a:cs typeface="Helvetica"/>
                <a:sym typeface="Helvetica"/>
              </a:defRPr>
            </a:pPr>
            <a:r>
              <a:t>•	Do I allow them to be a part of family discussions?</a:t>
            </a:r>
          </a:p>
          <a:p>
            <a:pPr marL="457200" indent="-228600" algn="l" defTabSz="457200">
              <a:lnSpc>
                <a:spcPct val="150000"/>
              </a:lnSpc>
              <a:defRPr i="1" sz="6500">
                <a:solidFill>
                  <a:srgbClr val="FFFFFF"/>
                </a:solidFill>
                <a:latin typeface="Helvetica"/>
                <a:ea typeface="Helvetica"/>
                <a:cs typeface="Helvetica"/>
                <a:sym typeface="Helvetica"/>
              </a:defRPr>
            </a:pPr>
            <a:r>
              <a:t>•	Do I let them go to the funeral?</a:t>
            </a:r>
          </a:p>
          <a:p>
            <a:pPr marL="457200" indent="-228600" algn="l" defTabSz="457200">
              <a:lnSpc>
                <a:spcPct val="150000"/>
              </a:lnSpc>
              <a:defRPr i="1" sz="6500">
                <a:solidFill>
                  <a:srgbClr val="FFFFFF"/>
                </a:solidFill>
                <a:latin typeface="Helvetica"/>
                <a:ea typeface="Helvetica"/>
                <a:cs typeface="Helvetica"/>
                <a:sym typeface="Helvetica"/>
              </a:defRPr>
            </a:pP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4" name="• How much do I tell my kids?…"/>
          <p:cNvSpPr txBox="1"/>
          <p:nvPr/>
        </p:nvSpPr>
        <p:spPr>
          <a:xfrm>
            <a:off x="2386542" y="2597149"/>
            <a:ext cx="19610916" cy="8521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marL="457200" indent="-228600" algn="l" defTabSz="457200">
              <a:lnSpc>
                <a:spcPct val="150000"/>
              </a:lnSpc>
              <a:defRPr i="1" sz="6500">
                <a:solidFill>
                  <a:srgbClr val="FFFFFF"/>
                </a:solidFill>
                <a:latin typeface="Helvetica"/>
                <a:ea typeface="Helvetica"/>
                <a:cs typeface="Helvetica"/>
                <a:sym typeface="Helvetica"/>
              </a:defRPr>
            </a:pPr>
            <a:r>
              <a:t>•	How much do I tell my kids?</a:t>
            </a:r>
          </a:p>
          <a:p>
            <a:pPr marL="457200" indent="-228600" algn="l" defTabSz="457200">
              <a:lnSpc>
                <a:spcPct val="150000"/>
              </a:lnSpc>
              <a:defRPr i="1" sz="6500">
                <a:solidFill>
                  <a:srgbClr val="FFFFFF"/>
                </a:solidFill>
                <a:latin typeface="Helvetica"/>
                <a:ea typeface="Helvetica"/>
                <a:cs typeface="Helvetica"/>
                <a:sym typeface="Helvetica"/>
              </a:defRPr>
            </a:pPr>
            <a:r>
              <a:t>•	Do I tell them everything is fine when it isn’t?</a:t>
            </a:r>
          </a:p>
          <a:p>
            <a:pPr marL="457200" indent="-228600" algn="l" defTabSz="457200">
              <a:lnSpc>
                <a:spcPct val="150000"/>
              </a:lnSpc>
              <a:defRPr i="1" sz="6500">
                <a:solidFill>
                  <a:srgbClr val="FFFFFF"/>
                </a:solidFill>
                <a:latin typeface="Helvetica"/>
                <a:ea typeface="Helvetica"/>
                <a:cs typeface="Helvetica"/>
                <a:sym typeface="Helvetica"/>
              </a:defRPr>
            </a:pPr>
            <a:r>
              <a:t>•	Do I allow them to be a part of family discussions?</a:t>
            </a:r>
          </a:p>
          <a:p>
            <a:pPr marL="457200" indent="-228600" algn="l" defTabSz="457200">
              <a:lnSpc>
                <a:spcPct val="150000"/>
              </a:lnSpc>
              <a:defRPr i="1" sz="6500">
                <a:solidFill>
                  <a:srgbClr val="FFFFFF"/>
                </a:solidFill>
                <a:latin typeface="Helvetica"/>
                <a:ea typeface="Helvetica"/>
                <a:cs typeface="Helvetica"/>
                <a:sym typeface="Helvetica"/>
              </a:defRPr>
            </a:pPr>
            <a:r>
              <a:t>•	Do I let them go to the funeral?</a:t>
            </a:r>
          </a:p>
          <a:p>
            <a:pPr marL="457200" indent="-228600" algn="l" defTabSz="457200">
              <a:lnSpc>
                <a:spcPct val="150000"/>
              </a:lnSpc>
              <a:defRPr i="1" sz="6500">
                <a:solidFill>
                  <a:srgbClr val="FFFFFF"/>
                </a:solidFill>
                <a:latin typeface="Helvetica"/>
                <a:ea typeface="Helvetica"/>
                <a:cs typeface="Helvetica"/>
                <a:sym typeface="Helvetica"/>
              </a:defRPr>
            </a:pPr>
            <a:r>
              <a:t>•	Should I let them look at the body in the casket?</a:t>
            </a:r>
          </a:p>
        </p:txBody>
      </p:sp>
    </p:spTree>
  </p:cSld>
  <p:clrMapOvr>
    <a:masterClrMapping/>
  </p:clrMapOvr>
  <p:transition xmlns:p14="http://schemas.microsoft.com/office/powerpoint/2010/main" spd="med" advClick="1"/>
</p:sld>
</file>

<file path=ppt/theme/_rels/theme1.xml.rels><?xml version="1.0" encoding="UTF-8" standalone="yes"?><Relationships xmlns="http://schemas.openxmlformats.org/package/2006/relationships"><Relationship Id="rId1" Type="http://schemas.openxmlformats.org/officeDocument/2006/relationships/image" Target="../media/image3.png"/></Relationships>

</file>

<file path=ppt/theme/_rels/theme2.xml.rels><?xml version="1.0" encoding="UTF-8" standalone="yes"?><Relationships xmlns="http://schemas.openxmlformats.org/package/2006/relationships"><Relationship Id="rId1" Type="http://schemas.openxmlformats.org/officeDocument/2006/relationships/image" Target="../media/image3.png"/></Relationships>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sx="100000" sy="100000" kx="0" ky="0" algn="b" rotWithShape="0" blurRad="38100" dist="25400" dir="5400000">
              <a:srgbClr val="000000">
                <a:alpha val="50000"/>
              </a:srgbClr>
            </a:outerShdw>
          </a:effectLst>
        </a:effectStyle>
        <a:effectStyle>
          <a:effectLst>
            <a:outerShdw sx="100000" sy="100000" kx="0" ky="0" algn="b" rotWithShape="0" blurRad="50800" dist="12700" dir="0">
              <a:srgbClr val="000000">
                <a:alpha val="50000"/>
              </a:srgbClr>
            </a:outerShdw>
          </a:effectLst>
        </a:effectStyle>
        <a:effectStyle>
          <a:effectLst>
            <a:outerShdw sx="100000" sy="100000" kx="0" ky="0" algn="b" rotWithShape="0" blurRad="38100" dist="25400" dir="540000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r:embed="rId1"/>
          <a:srcRect l="0" t="0" r="0" b="0"/>
          <a:tile tx="0" ty="0" sx="100000" sy="100000" flip="none" algn="tl"/>
        </a:blipFill>
        <a:ln w="12700" cap="flat">
          <a:noFill/>
          <a:miter lim="400000"/>
        </a:ln>
        <a:effectLst>
          <a:outerShdw sx="100000" sy="100000" kx="0" ky="0" algn="b" rotWithShape="0" blurRad="38100" dist="25400" dir="5400000">
            <a:srgbClr val="000000">
              <a:alpha val="50000"/>
            </a:srgbClr>
          </a:outerShdw>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5000" u="none" kumimoji="0" normalizeH="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