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media/image1.jpeg" ContentType="image/jpeg"/>
  <Override PartName="/ppt/media/image2.jpeg" ContentType="image/jpeg"/>
  <Override PartName="/ppt/theme/theme2.xml" ContentType="application/vnd.openxmlformats-officedocument.theme+xml"/>
  <Override PartName="/ppt/media/image3.jpeg" ContentType="image/jpeg"/>
</Types>
</file>

<file path=_rels/.rels><?xml version="1.0" encoding="UTF-8" standalone="yes"?><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b="0" baseline="0" cap="none" i="0" spc="0" strike="noStrike" sz="5000" u="none" kumimoji="0" normalizeH="0">
        <a:ln>
          <a:noFill/>
        </a:ln>
        <a:solidFill>
          <a:srgbClr val="000000"/>
        </a:solidFill>
        <a:effectLst/>
        <a:uFillTx/>
        <a:latin typeface="+mn-lt"/>
        <a:ea typeface="+mn-ea"/>
        <a:cs typeface="+mn-cs"/>
        <a:sym typeface="Helvetica Light"/>
      </a:defRPr>
    </a:lvl1pPr>
    <a:lvl2pPr marL="0" marR="0" indent="228600" algn="ctr" defTabSz="825500" rtl="0" fontAlgn="auto" latinLnBrk="0" hangingPunct="0">
      <a:lnSpc>
        <a:spcPct val="100000"/>
      </a:lnSpc>
      <a:spcBef>
        <a:spcPts val="0"/>
      </a:spcBef>
      <a:spcAft>
        <a:spcPts val="0"/>
      </a:spcAft>
      <a:buClrTx/>
      <a:buSzTx/>
      <a:buFontTx/>
      <a:buNone/>
      <a:tabLst/>
      <a:defRPr b="0" baseline="0" cap="none" i="0" spc="0" strike="noStrike" sz="5000" u="none" kumimoji="0" normalizeH="0">
        <a:ln>
          <a:noFill/>
        </a:ln>
        <a:solidFill>
          <a:srgbClr val="000000"/>
        </a:solidFill>
        <a:effectLst/>
        <a:uFillTx/>
        <a:latin typeface="+mn-lt"/>
        <a:ea typeface="+mn-ea"/>
        <a:cs typeface="+mn-cs"/>
        <a:sym typeface="Helvetica Light"/>
      </a:defRPr>
    </a:lvl2pPr>
    <a:lvl3pPr marL="0" marR="0" indent="457200" algn="ctr" defTabSz="825500" rtl="0" fontAlgn="auto" latinLnBrk="0" hangingPunct="0">
      <a:lnSpc>
        <a:spcPct val="100000"/>
      </a:lnSpc>
      <a:spcBef>
        <a:spcPts val="0"/>
      </a:spcBef>
      <a:spcAft>
        <a:spcPts val="0"/>
      </a:spcAft>
      <a:buClrTx/>
      <a:buSzTx/>
      <a:buFontTx/>
      <a:buNone/>
      <a:tabLst/>
      <a:defRPr b="0" baseline="0" cap="none" i="0" spc="0" strike="noStrike" sz="5000" u="none" kumimoji="0" normalizeH="0">
        <a:ln>
          <a:noFill/>
        </a:ln>
        <a:solidFill>
          <a:srgbClr val="000000"/>
        </a:solidFill>
        <a:effectLst/>
        <a:uFillTx/>
        <a:latin typeface="+mn-lt"/>
        <a:ea typeface="+mn-ea"/>
        <a:cs typeface="+mn-cs"/>
        <a:sym typeface="Helvetica Light"/>
      </a:defRPr>
    </a:lvl3pPr>
    <a:lvl4pPr marL="0" marR="0" indent="685800" algn="ctr" defTabSz="825500" rtl="0" fontAlgn="auto" latinLnBrk="0" hangingPunct="0">
      <a:lnSpc>
        <a:spcPct val="100000"/>
      </a:lnSpc>
      <a:spcBef>
        <a:spcPts val="0"/>
      </a:spcBef>
      <a:spcAft>
        <a:spcPts val="0"/>
      </a:spcAft>
      <a:buClrTx/>
      <a:buSzTx/>
      <a:buFontTx/>
      <a:buNone/>
      <a:tabLst/>
      <a:defRPr b="0" baseline="0" cap="none" i="0" spc="0" strike="noStrike" sz="5000" u="none" kumimoji="0" normalizeH="0">
        <a:ln>
          <a:noFill/>
        </a:ln>
        <a:solidFill>
          <a:srgbClr val="000000"/>
        </a:solidFill>
        <a:effectLst/>
        <a:uFillTx/>
        <a:latin typeface="+mn-lt"/>
        <a:ea typeface="+mn-ea"/>
        <a:cs typeface="+mn-cs"/>
        <a:sym typeface="Helvetica Light"/>
      </a:defRPr>
    </a:lvl4pPr>
    <a:lvl5pPr marL="0" marR="0" indent="914400" algn="ctr" defTabSz="825500" rtl="0" fontAlgn="auto" latinLnBrk="0" hangingPunct="0">
      <a:lnSpc>
        <a:spcPct val="100000"/>
      </a:lnSpc>
      <a:spcBef>
        <a:spcPts val="0"/>
      </a:spcBef>
      <a:spcAft>
        <a:spcPts val="0"/>
      </a:spcAft>
      <a:buClrTx/>
      <a:buSzTx/>
      <a:buFontTx/>
      <a:buNone/>
      <a:tabLst/>
      <a:defRPr b="0" baseline="0" cap="none" i="0" spc="0" strike="noStrike" sz="5000" u="none" kumimoji="0" normalizeH="0">
        <a:ln>
          <a:noFill/>
        </a:ln>
        <a:solidFill>
          <a:srgbClr val="000000"/>
        </a:solidFill>
        <a:effectLst/>
        <a:uFillTx/>
        <a:latin typeface="+mn-lt"/>
        <a:ea typeface="+mn-ea"/>
        <a:cs typeface="+mn-cs"/>
        <a:sym typeface="Helvetica Light"/>
      </a:defRPr>
    </a:lvl5pPr>
    <a:lvl6pPr marL="0" marR="0" indent="1143000" algn="ctr" defTabSz="825500" rtl="0" fontAlgn="auto" latinLnBrk="0" hangingPunct="0">
      <a:lnSpc>
        <a:spcPct val="100000"/>
      </a:lnSpc>
      <a:spcBef>
        <a:spcPts val="0"/>
      </a:spcBef>
      <a:spcAft>
        <a:spcPts val="0"/>
      </a:spcAft>
      <a:buClrTx/>
      <a:buSzTx/>
      <a:buFontTx/>
      <a:buNone/>
      <a:tabLst/>
      <a:defRPr b="0" baseline="0" cap="none" i="0" spc="0" strike="noStrike" sz="5000" u="none" kumimoji="0" normalizeH="0">
        <a:ln>
          <a:noFill/>
        </a:ln>
        <a:solidFill>
          <a:srgbClr val="000000"/>
        </a:solidFill>
        <a:effectLst/>
        <a:uFillTx/>
        <a:latin typeface="+mn-lt"/>
        <a:ea typeface="+mn-ea"/>
        <a:cs typeface="+mn-cs"/>
        <a:sym typeface="Helvetica Light"/>
      </a:defRPr>
    </a:lvl6pPr>
    <a:lvl7pPr marL="0" marR="0" indent="1371600" algn="ctr" defTabSz="825500" rtl="0" fontAlgn="auto" latinLnBrk="0" hangingPunct="0">
      <a:lnSpc>
        <a:spcPct val="100000"/>
      </a:lnSpc>
      <a:spcBef>
        <a:spcPts val="0"/>
      </a:spcBef>
      <a:spcAft>
        <a:spcPts val="0"/>
      </a:spcAft>
      <a:buClrTx/>
      <a:buSzTx/>
      <a:buFontTx/>
      <a:buNone/>
      <a:tabLst/>
      <a:defRPr b="0" baseline="0" cap="none" i="0" spc="0" strike="noStrike" sz="5000" u="none" kumimoji="0" normalizeH="0">
        <a:ln>
          <a:noFill/>
        </a:ln>
        <a:solidFill>
          <a:srgbClr val="000000"/>
        </a:solidFill>
        <a:effectLst/>
        <a:uFillTx/>
        <a:latin typeface="+mn-lt"/>
        <a:ea typeface="+mn-ea"/>
        <a:cs typeface="+mn-cs"/>
        <a:sym typeface="Helvetica Light"/>
      </a:defRPr>
    </a:lvl7pPr>
    <a:lvl8pPr marL="0" marR="0" indent="1600200" algn="ctr" defTabSz="825500" rtl="0" fontAlgn="auto" latinLnBrk="0" hangingPunct="0">
      <a:lnSpc>
        <a:spcPct val="100000"/>
      </a:lnSpc>
      <a:spcBef>
        <a:spcPts val="0"/>
      </a:spcBef>
      <a:spcAft>
        <a:spcPts val="0"/>
      </a:spcAft>
      <a:buClrTx/>
      <a:buSzTx/>
      <a:buFontTx/>
      <a:buNone/>
      <a:tabLst/>
      <a:defRPr b="0" baseline="0" cap="none" i="0" spc="0" strike="noStrike" sz="5000" u="none" kumimoji="0" normalizeH="0">
        <a:ln>
          <a:noFill/>
        </a:ln>
        <a:solidFill>
          <a:srgbClr val="000000"/>
        </a:solidFill>
        <a:effectLst/>
        <a:uFillTx/>
        <a:latin typeface="+mn-lt"/>
        <a:ea typeface="+mn-ea"/>
        <a:cs typeface="+mn-cs"/>
        <a:sym typeface="Helvetica Light"/>
      </a:defRPr>
    </a:lvl8pPr>
    <a:lvl9pPr marL="0" marR="0" indent="1828800" algn="ctr" defTabSz="825500" rtl="0" fontAlgn="auto" latinLnBrk="0" hangingPunct="0">
      <a:lnSpc>
        <a:spcPct val="100000"/>
      </a:lnSpc>
      <a:spcBef>
        <a:spcPts val="0"/>
      </a:spcBef>
      <a:spcAft>
        <a:spcPts val="0"/>
      </a:spcAft>
      <a:buClrTx/>
      <a:buSzTx/>
      <a:buFontTx/>
      <a:buNone/>
      <a:tabLst/>
      <a:defRPr b="0" baseline="0" cap="none" i="0" spc="0" strike="noStrike" sz="5000" u="none" kumimoji="0" normalizeH="0">
        <a:ln>
          <a:noFill/>
        </a:ln>
        <a:solidFill>
          <a:srgbClr val="000000"/>
        </a:solidFill>
        <a:effectLst/>
        <a:uFillTx/>
        <a:latin typeface="+mn-lt"/>
        <a:ea typeface="+mn-ea"/>
        <a:cs typeface="+mn-cs"/>
        <a:sym typeface="Helvetica Light"/>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file>

<file path=ppt/presProps.xml><?xml version="1.0" encoding="utf-8"?>
<p:presentationPr xmlns:a="http://schemas.openxmlformats.org/drawingml/2006/main" xmlns:r="http://schemas.openxmlformats.org/officeDocument/2006/relationships" xmlns:p="http://schemas.openxmlformats.org/presentationml/2006/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b="def" i="def"/>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b="def" i="def"/>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b="def" i="def"/>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b="def" i="def"/>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b="def" i="def"/>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b="def" i="def"/>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showComments="1"/>
</file>

<file path=ppt/_rels/presentation.xml.rels><?xml version="1.0" encoding="UTF-8" standalone="yes"?><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s>

</file>

<file path=ppt/notesMasters/_rels/notesMaster1.xml.rels><?xml version="1.0" encoding="UTF-8" standalone="yes"?><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Shape 155"/>
          <p:cNvSpPr/>
          <p:nvPr>
            <p:ph type="sldImg"/>
          </p:nvPr>
        </p:nvSpPr>
        <p:spPr>
          <a:xfrm>
            <a:off x="1143000" y="685800"/>
            <a:ext cx="4572000" cy="3429000"/>
          </a:xfrm>
          <a:prstGeom prst="rect">
            <a:avLst/>
          </a:prstGeom>
        </p:spPr>
        <p:txBody>
          <a:bodyPr/>
          <a:lstStyle/>
          <a:p>
            <a:pPr/>
          </a:p>
        </p:txBody>
      </p:sp>
      <p:sp>
        <p:nvSpPr>
          <p:cNvPr id="156" name="Shape 156"/>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4.png"/></Relationships>

</file>

<file path=ppt/slideLayouts/_rels/slideLayout10.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1.jpeg"/></Relationships>

</file>

<file path=ppt/slideLayouts/_rels/slideLayout11.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jpeg"/></Relationships>

</file>

<file path=ppt/slideLayouts/_rels/slideLayout12.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1.jpeg"/></Relationships>

</file>

<file path=ppt/slideLayouts/_rels/slideLayout14.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2.png"/></Relationships>

</file>

<file path=ppt/slideLayouts/_rels/slideLayout15.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6.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 Id="rId3" Type="http://schemas.openxmlformats.org/officeDocument/2006/relationships/image" Target="../media/image2.png"/></Relationships>

</file>

<file path=ppt/slideLayouts/_rels/slideLayout2.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5.png"/></Relationships>

</file>

<file path=ppt/slideLayouts/_rels/slideLayout4.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6.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7.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8.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1.jpeg"/><Relationship Id="rId4" Type="http://schemas.openxmlformats.org/officeDocument/2006/relationships/image" Target="../media/image2.png"/></Relationships>

</file>

<file path=ppt/slideLayouts/_rels/slideLayout9.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1.jpeg"/><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Sp="0" showMasterPhAnim="1">
  <p:cSld name="Title &amp; Subtitle">
    <p:bg>
      <p:bgPr>
        <a:blipFill rotWithShape="1">
          <a:blip r:embed="rId2"/>
          <a:srcRect l="0" t="0" r="0" b="0"/>
          <a:stretch>
            <a:fillRect/>
          </a:stretch>
        </a:blipFill>
      </p:bgPr>
    </p:bg>
    <p:spTree>
      <p:nvGrpSpPr>
        <p:cNvPr id="1" name=""/>
        <p:cNvGrpSpPr/>
        <p:nvPr/>
      </p:nvGrpSpPr>
      <p:grpSpPr>
        <a:xfrm>
          <a:off x="0" y="0"/>
          <a:ext cx="0" cy="0"/>
          <a:chOff x="0" y="0"/>
          <a:chExt cx="0" cy="0"/>
        </a:xfrm>
      </p:grpSpPr>
      <p:pic>
        <p:nvPicPr>
          <p:cNvPr id="12" name="accelerate just logo.png" descr="accelerate just logo.png"/>
          <p:cNvPicPr>
            <a:picLocks noChangeAspect="1"/>
          </p:cNvPicPr>
          <p:nvPr/>
        </p:nvPicPr>
        <p:blipFill>
          <a:blip r:embed="rId3">
            <a:extLst/>
          </a:blip>
          <a:stretch>
            <a:fillRect/>
          </a:stretch>
        </p:blipFill>
        <p:spPr>
          <a:xfrm>
            <a:off x="2777363" y="742562"/>
            <a:ext cx="18829274" cy="10591467"/>
          </a:xfrm>
          <a:prstGeom prst="rect">
            <a:avLst/>
          </a:prstGeom>
          <a:ln w="12700">
            <a:miter lim="400000"/>
          </a:ln>
        </p:spPr>
      </p:pic>
      <p:sp>
        <p:nvSpPr>
          <p:cNvPr id="1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type="tx" showMasterSp="0" showMasterPhAnim="1">
  <p:cSld name="Blank">
    <p:bg>
      <p:bgPr>
        <a:blipFill rotWithShape="1">
          <a:blip r:embed="rId2"/>
          <a:srcRect l="0" t="0" r="0" b="0"/>
          <a:stretch>
            <a:fillRect/>
          </a:stretch>
        </a:blipFill>
      </p:bgPr>
    </p:bg>
    <p:spTree>
      <p:nvGrpSpPr>
        <p:cNvPr id="1" name=""/>
        <p:cNvGrpSpPr/>
        <p:nvPr/>
      </p:nvGrpSpPr>
      <p:grpSpPr>
        <a:xfrm>
          <a:off x="0" y="0"/>
          <a:ext cx="0" cy="0"/>
          <a:chOff x="0" y="0"/>
          <a:chExt cx="0" cy="0"/>
        </a:xfrm>
      </p:grpSpPr>
      <p:pic>
        <p:nvPicPr>
          <p:cNvPr id="88" name="grey bg.jpg" descr="grey bg.jpg"/>
          <p:cNvPicPr>
            <a:picLocks noChangeAspect="1"/>
          </p:cNvPicPr>
          <p:nvPr/>
        </p:nvPicPr>
        <p:blipFill>
          <a:blip r:embed="rId3">
            <a:alphaModFix amt="92731"/>
            <a:extLst/>
          </a:blip>
          <a:stretch>
            <a:fillRect/>
          </a:stretch>
        </p:blipFill>
        <p:spPr>
          <a:xfrm>
            <a:off x="-418108" y="-223640"/>
            <a:ext cx="25179161" cy="14163280"/>
          </a:xfrm>
          <a:prstGeom prst="rect">
            <a:avLst/>
          </a:prstGeom>
          <a:ln w="12700">
            <a:miter lim="400000"/>
          </a:ln>
        </p:spPr>
      </p:pic>
      <p:sp>
        <p:nvSpPr>
          <p:cNvPr id="8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type="tx" showMasterSp="0" showMasterPhAnim="1">
  <p:cSld name="Fancy Statement">
    <p:bg>
      <p:bgPr>
        <a:blipFill rotWithShape="1">
          <a:blip r:embed="rId2"/>
          <a:srcRect l="0" t="0" r="0" b="0"/>
          <a:stretch>
            <a:fillRect/>
          </a:stretch>
        </a:blipFill>
      </p:bgPr>
    </p:bg>
    <p:spTree>
      <p:nvGrpSpPr>
        <p:cNvPr id="1" name=""/>
        <p:cNvGrpSpPr/>
        <p:nvPr/>
      </p:nvGrpSpPr>
      <p:grpSpPr>
        <a:xfrm>
          <a:off x="0" y="0"/>
          <a:ext cx="0" cy="0"/>
          <a:chOff x="0" y="0"/>
          <a:chExt cx="0" cy="0"/>
        </a:xfrm>
      </p:grpSpPr>
      <p:pic>
        <p:nvPicPr>
          <p:cNvPr id="96" name="slide 7.jpg" descr="slide 7.jpg"/>
          <p:cNvPicPr>
            <a:picLocks noChangeAspect="1"/>
          </p:cNvPicPr>
          <p:nvPr/>
        </p:nvPicPr>
        <p:blipFill>
          <a:blip r:embed="rId3">
            <a:extLst/>
          </a:blip>
          <a:stretch>
            <a:fillRect/>
          </a:stretch>
        </p:blipFill>
        <p:spPr>
          <a:xfrm>
            <a:off x="-113670" y="-63939"/>
            <a:ext cx="24611340" cy="13843878"/>
          </a:xfrm>
          <a:prstGeom prst="rect">
            <a:avLst/>
          </a:prstGeom>
          <a:ln w="12700">
            <a:miter lim="400000"/>
          </a:ln>
        </p:spPr>
      </p:pic>
      <p:sp>
        <p:nvSpPr>
          <p:cNvPr id="9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type="tx" showMasterSp="1" showMasterPhAnim="1">
  <p:cSld name="Title &amp; Bullets">
    <p:spTree>
      <p:nvGrpSpPr>
        <p:cNvPr id="1" name=""/>
        <p:cNvGrpSpPr/>
        <p:nvPr/>
      </p:nvGrpSpPr>
      <p:grpSpPr>
        <a:xfrm>
          <a:off x="0" y="0"/>
          <a:ext cx="0" cy="0"/>
          <a:chOff x="0" y="0"/>
          <a:chExt cx="0" cy="0"/>
        </a:xfrm>
      </p:grpSpPr>
      <p:sp>
        <p:nvSpPr>
          <p:cNvPr id="10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type="tx" showMasterSp="0" showMasterPhAnim="1">
  <p:cSld name="Title, Bullets &amp; Photo">
    <p:bg>
      <p:bgPr>
        <a:blipFill rotWithShape="1">
          <a:blip r:embed="rId2"/>
          <a:srcRect l="0" t="0" r="0" b="0"/>
          <a:stretch>
            <a:fillRect/>
          </a:stretch>
        </a:blipFill>
      </p:bgPr>
    </p:bg>
    <p:spTree>
      <p:nvGrpSpPr>
        <p:cNvPr id="1" name=""/>
        <p:cNvGrpSpPr/>
        <p:nvPr/>
      </p:nvGrpSpPr>
      <p:grpSpPr>
        <a:xfrm>
          <a:off x="0" y="0"/>
          <a:ext cx="0" cy="0"/>
          <a:chOff x="0" y="0"/>
          <a:chExt cx="0" cy="0"/>
        </a:xfrm>
      </p:grpSpPr>
      <p:pic>
        <p:nvPicPr>
          <p:cNvPr id="111" name="grey bg.jpg" descr="grey bg.jpg"/>
          <p:cNvPicPr>
            <a:picLocks noChangeAspect="1"/>
          </p:cNvPicPr>
          <p:nvPr/>
        </p:nvPicPr>
        <p:blipFill>
          <a:blip r:embed="rId3">
            <a:alphaModFix amt="81382"/>
            <a:extLst/>
          </a:blip>
          <a:stretch>
            <a:fillRect/>
          </a:stretch>
        </p:blipFill>
        <p:spPr>
          <a:xfrm>
            <a:off x="-87908" y="-118468"/>
            <a:ext cx="24805217" cy="13952936"/>
          </a:xfrm>
          <a:prstGeom prst="rect">
            <a:avLst/>
          </a:prstGeom>
          <a:ln w="12700">
            <a:miter lim="400000"/>
          </a:ln>
        </p:spPr>
      </p:pic>
      <p:sp>
        <p:nvSpPr>
          <p:cNvPr id="112" name="Rectangle"/>
          <p:cNvSpPr/>
          <p:nvPr/>
        </p:nvSpPr>
        <p:spPr>
          <a:xfrm>
            <a:off x="5745562" y="-1"/>
            <a:ext cx="12892876" cy="13716001"/>
          </a:xfrm>
          <a:prstGeom prst="rect">
            <a:avLst/>
          </a:prstGeom>
          <a:gradFill>
            <a:gsLst>
              <a:gs pos="0">
                <a:schemeClr val="accent4">
                  <a:hueOff val="384618"/>
                  <a:satOff val="3869"/>
                  <a:lumOff val="5802"/>
                </a:schemeClr>
              </a:gs>
              <a:gs pos="100000">
                <a:schemeClr val="accent4"/>
              </a:gs>
            </a:gsLst>
            <a:lin ang="5539698"/>
          </a:grad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3200"/>
            </a:pPr>
          </a:p>
        </p:txBody>
      </p:sp>
      <p:sp>
        <p:nvSpPr>
          <p:cNvPr id="11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type="tx" showMasterSp="0" showMasterPhAnim="1">
  <p:cSld name="Quote">
    <p:spTree>
      <p:nvGrpSpPr>
        <p:cNvPr id="1" name=""/>
        <p:cNvGrpSpPr/>
        <p:nvPr/>
      </p:nvGrpSpPr>
      <p:grpSpPr>
        <a:xfrm>
          <a:off x="0" y="0"/>
          <a:ext cx="0" cy="0"/>
          <a:chOff x="0" y="0"/>
          <a:chExt cx="0" cy="0"/>
        </a:xfrm>
      </p:grpSpPr>
      <p:pic>
        <p:nvPicPr>
          <p:cNvPr id="120" name="quote.png" descr="quote.png"/>
          <p:cNvPicPr>
            <a:picLocks noChangeAspect="1"/>
          </p:cNvPicPr>
          <p:nvPr/>
        </p:nvPicPr>
        <p:blipFill>
          <a:blip r:embed="rId2">
            <a:extLst/>
          </a:blip>
          <a:srcRect l="0" t="0" r="0" b="594"/>
          <a:stretch>
            <a:fillRect/>
          </a:stretch>
        </p:blipFill>
        <p:spPr>
          <a:xfrm>
            <a:off x="1201142" y="344131"/>
            <a:ext cx="21981645" cy="12291214"/>
          </a:xfrm>
          <a:prstGeom prst="rect">
            <a:avLst/>
          </a:prstGeom>
          <a:ln w="12700">
            <a:miter lim="400000"/>
          </a:ln>
          <a:effectLst>
            <a:outerShdw sx="100000" sy="100000" kx="0" ky="0" algn="b" rotWithShape="0" blurRad="673100" dist="25400" dir="5400000">
              <a:srgbClr val="000000"/>
            </a:outerShdw>
          </a:effectLst>
        </p:spPr>
      </p:pic>
      <p:pic>
        <p:nvPicPr>
          <p:cNvPr id="121" name="accelerate piece.png" descr="accelerate piece.png"/>
          <p:cNvPicPr>
            <a:picLocks noChangeAspect="1"/>
          </p:cNvPicPr>
          <p:nvPr/>
        </p:nvPicPr>
        <p:blipFill>
          <a:blip r:embed="rId3">
            <a:extLst/>
          </a:blip>
          <a:stretch>
            <a:fillRect/>
          </a:stretch>
        </p:blipFill>
        <p:spPr>
          <a:xfrm rot="871060">
            <a:off x="20070164" y="11438535"/>
            <a:ext cx="4644240" cy="2612386"/>
          </a:xfrm>
          <a:prstGeom prst="rect">
            <a:avLst/>
          </a:prstGeom>
          <a:ln w="12700">
            <a:miter lim="400000"/>
          </a:ln>
        </p:spPr>
      </p:pic>
      <p:sp>
        <p:nvSpPr>
          <p:cNvPr id="12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type="tx" showMasterSp="0" showMasterPhAnim="1">
  <p:cSld name="Banner - Text">
    <p:spTree>
      <p:nvGrpSpPr>
        <p:cNvPr id="1" name=""/>
        <p:cNvGrpSpPr/>
        <p:nvPr/>
      </p:nvGrpSpPr>
      <p:grpSpPr>
        <a:xfrm>
          <a:off x="0" y="0"/>
          <a:ext cx="0" cy="0"/>
          <a:chOff x="0" y="0"/>
          <a:chExt cx="0" cy="0"/>
        </a:xfrm>
      </p:grpSpPr>
      <p:pic>
        <p:nvPicPr>
          <p:cNvPr id="129" name="accelerate piece.png" descr="accelerate piece.png"/>
          <p:cNvPicPr>
            <a:picLocks noChangeAspect="1"/>
          </p:cNvPicPr>
          <p:nvPr/>
        </p:nvPicPr>
        <p:blipFill>
          <a:blip r:embed="rId2">
            <a:extLst/>
          </a:blip>
          <a:stretch>
            <a:fillRect/>
          </a:stretch>
        </p:blipFill>
        <p:spPr>
          <a:xfrm rot="871060">
            <a:off x="20070164" y="11383117"/>
            <a:ext cx="4644240" cy="2612386"/>
          </a:xfrm>
          <a:prstGeom prst="rect">
            <a:avLst/>
          </a:prstGeom>
          <a:ln w="12700">
            <a:miter lim="400000"/>
          </a:ln>
        </p:spPr>
      </p:pic>
      <p:sp>
        <p:nvSpPr>
          <p:cNvPr id="130" name="Rectangle"/>
          <p:cNvSpPr/>
          <p:nvPr/>
        </p:nvSpPr>
        <p:spPr>
          <a:xfrm>
            <a:off x="-3035749" y="-205355"/>
            <a:ext cx="28247837" cy="2751026"/>
          </a:xfrm>
          <a:prstGeom prst="rect">
            <a:avLst/>
          </a:prstGeom>
          <a:solidFill>
            <a:schemeClr val="accent4">
              <a:alpha val="57718"/>
            </a:schemeClr>
          </a:solidFill>
          <a:ln w="12700">
            <a:miter lim="400000"/>
          </a:ln>
        </p:spPr>
        <p:txBody>
          <a:bodyPr lIns="38100" tIns="38100" rIns="38100" bIns="38100" anchor="ctr"/>
          <a:lstStyle/>
          <a:p>
            <a:pPr defTabSz="342900">
              <a:defRPr sz="2200">
                <a:solidFill>
                  <a:srgbClr val="04D7B2"/>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3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type="tx" showMasterSp="1" showMasterPhAnim="1">
  <p:cSld name="Title &amp; Bullets">
    <p:spTree>
      <p:nvGrpSpPr>
        <p:cNvPr id="1" name=""/>
        <p:cNvGrpSpPr/>
        <p:nvPr/>
      </p:nvGrpSpPr>
      <p:grpSpPr>
        <a:xfrm>
          <a:off x="0" y="0"/>
          <a:ext cx="0" cy="0"/>
          <a:chOff x="0" y="0"/>
          <a:chExt cx="0" cy="0"/>
        </a:xfrm>
      </p:grpSpPr>
      <p:sp>
        <p:nvSpPr>
          <p:cNvPr id="13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type="tx" showMasterSp="0" showMasterPhAnim="1">
  <p:cSld name="Banner - Text">
    <p:spTree>
      <p:nvGrpSpPr>
        <p:cNvPr id="1" name=""/>
        <p:cNvGrpSpPr/>
        <p:nvPr/>
      </p:nvGrpSpPr>
      <p:grpSpPr>
        <a:xfrm>
          <a:off x="0" y="0"/>
          <a:ext cx="0" cy="0"/>
          <a:chOff x="0" y="0"/>
          <a:chExt cx="0" cy="0"/>
        </a:xfrm>
      </p:grpSpPr>
      <p:pic>
        <p:nvPicPr>
          <p:cNvPr id="145" name="grey bg.jpg" descr="grey bg.jpg"/>
          <p:cNvPicPr>
            <a:picLocks noChangeAspect="1"/>
          </p:cNvPicPr>
          <p:nvPr/>
        </p:nvPicPr>
        <p:blipFill>
          <a:blip r:embed="rId2">
            <a:alphaModFix amt="80606"/>
            <a:extLst/>
          </a:blip>
          <a:stretch>
            <a:fillRect/>
          </a:stretch>
        </p:blipFill>
        <p:spPr>
          <a:xfrm>
            <a:off x="-239713" y="-202804"/>
            <a:ext cx="24863426" cy="13985678"/>
          </a:xfrm>
          <a:prstGeom prst="rect">
            <a:avLst/>
          </a:prstGeom>
          <a:ln w="12700">
            <a:miter lim="400000"/>
          </a:ln>
        </p:spPr>
      </p:pic>
      <p:pic>
        <p:nvPicPr>
          <p:cNvPr id="146" name="accelerate piece.png" descr="accelerate piece.png"/>
          <p:cNvPicPr>
            <a:picLocks noChangeAspect="1"/>
          </p:cNvPicPr>
          <p:nvPr/>
        </p:nvPicPr>
        <p:blipFill>
          <a:blip r:embed="rId3">
            <a:extLst/>
          </a:blip>
          <a:stretch>
            <a:fillRect/>
          </a:stretch>
        </p:blipFill>
        <p:spPr>
          <a:xfrm rot="871060">
            <a:off x="20070164" y="11383117"/>
            <a:ext cx="4644240" cy="2612386"/>
          </a:xfrm>
          <a:prstGeom prst="rect">
            <a:avLst/>
          </a:prstGeom>
          <a:ln w="12700">
            <a:miter lim="400000"/>
          </a:ln>
        </p:spPr>
      </p:pic>
      <p:sp>
        <p:nvSpPr>
          <p:cNvPr id="147" name="Rectangle"/>
          <p:cNvSpPr/>
          <p:nvPr/>
        </p:nvSpPr>
        <p:spPr>
          <a:xfrm>
            <a:off x="-3171215" y="404245"/>
            <a:ext cx="28247836" cy="2751026"/>
          </a:xfrm>
          <a:prstGeom prst="rect">
            <a:avLst/>
          </a:prstGeom>
          <a:gradFill>
            <a:gsLst>
              <a:gs pos="0">
                <a:schemeClr val="accent4">
                  <a:alpha val="80169"/>
                </a:schemeClr>
              </a:gs>
              <a:gs pos="100000">
                <a:srgbClr val="C84E07">
                  <a:alpha val="80169"/>
                </a:srgbClr>
              </a:gs>
            </a:gsLst>
            <a:lin ang="5400000"/>
          </a:gradFill>
          <a:ln w="12700">
            <a:miter lim="400000"/>
          </a:ln>
        </p:spPr>
        <p:txBody>
          <a:bodyPr lIns="38100" tIns="38100" rIns="38100" bIns="38100" anchor="ctr"/>
          <a:lstStyle/>
          <a:p>
            <a:pPr defTabSz="342900">
              <a:defRPr sz="2200">
                <a:solidFill>
                  <a:srgbClr val="04D7B2"/>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48" name="The Basics"/>
          <p:cNvSpPr txBox="1"/>
          <p:nvPr/>
        </p:nvSpPr>
        <p:spPr>
          <a:xfrm>
            <a:off x="8679866" y="890758"/>
            <a:ext cx="7024268" cy="1778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i="1" spc="0" sz="11000">
                <a:solidFill>
                  <a:srgbClr val="FFFFFF"/>
                </a:solidFill>
                <a:latin typeface="Helvetica"/>
                <a:ea typeface="Helvetica"/>
                <a:cs typeface="Helvetica"/>
                <a:sym typeface="Helvetica"/>
              </a:defRPr>
            </a:lvl1pPr>
          </a:lstStyle>
          <a:p>
            <a:pPr/>
            <a:r>
              <a:t>The Basics</a:t>
            </a:r>
          </a:p>
        </p:txBody>
      </p:sp>
      <p:sp>
        <p:nvSpPr>
          <p:cNvPr id="14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type="tx" showMasterSp="0" showMasterPhAnim="1">
  <p:cSld name="Title - Center">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type="tx" showMasterSp="0" showMasterPhAnim="1">
  <p:cSld name="Storytime">
    <p:bg>
      <p:bgPr>
        <a:blipFill rotWithShape="1">
          <a:blip r:embed="rId2"/>
          <a:srcRect l="0" t="0" r="0" b="0"/>
          <a:stretch>
            <a:fillRect/>
          </a:stretch>
        </a:blipFill>
      </p:bgPr>
    </p:bg>
    <p:spTree>
      <p:nvGrpSpPr>
        <p:cNvPr id="1" name=""/>
        <p:cNvGrpSpPr/>
        <p:nvPr/>
      </p:nvGrpSpPr>
      <p:grpSpPr>
        <a:xfrm>
          <a:off x="0" y="0"/>
          <a:ext cx="0" cy="0"/>
          <a:chOff x="0" y="0"/>
          <a:chExt cx="0" cy="0"/>
        </a:xfrm>
      </p:grpSpPr>
      <p:pic>
        <p:nvPicPr>
          <p:cNvPr id="27" name="lme.png" descr="lme.png"/>
          <p:cNvPicPr>
            <a:picLocks noChangeAspect="1"/>
          </p:cNvPicPr>
          <p:nvPr/>
        </p:nvPicPr>
        <p:blipFill>
          <a:blip r:embed="rId3">
            <a:extLst/>
          </a:blip>
          <a:stretch>
            <a:fillRect/>
          </a:stretch>
        </p:blipFill>
        <p:spPr>
          <a:xfrm>
            <a:off x="2941393" y="1654533"/>
            <a:ext cx="18501214" cy="10406934"/>
          </a:xfrm>
          <a:prstGeom prst="rect">
            <a:avLst/>
          </a:prstGeom>
          <a:ln w="12700">
            <a:miter lim="400000"/>
          </a:ln>
          <a:effectLst>
            <a:outerShdw sx="100000" sy="100000" kx="0" ky="0" algn="b" rotWithShape="0" blurRad="749300" dist="25400" dir="5400000">
              <a:srgbClr val="000000"/>
            </a:outerShdw>
          </a:effectLst>
        </p:spPr>
      </p:pic>
      <p:sp>
        <p:nvSpPr>
          <p:cNvPr id="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type="tx" showMasterSp="1" showMasterPhAnim="1">
  <p:cSld name="Quote">
    <p:spTree>
      <p:nvGrpSpPr>
        <p:cNvPr id="1" name=""/>
        <p:cNvGrpSpPr/>
        <p:nvPr/>
      </p:nvGrpSpPr>
      <p:grpSpPr>
        <a:xfrm>
          <a:off x="0" y="0"/>
          <a:ext cx="0" cy="0"/>
          <a:chOff x="0" y="0"/>
          <a:chExt cx="0" cy="0"/>
        </a:xfrm>
      </p:grpSpPr>
      <p:sp>
        <p:nvSpPr>
          <p:cNvPr id="3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type="tx" showMasterSp="0" showMasterPhAnim="1">
  <p:cSld name="Quote 2">
    <p:spTree>
      <p:nvGrpSpPr>
        <p:cNvPr id="1" name=""/>
        <p:cNvGrpSpPr/>
        <p:nvPr/>
      </p:nvGrpSpPr>
      <p:grpSpPr>
        <a:xfrm>
          <a:off x="0" y="0"/>
          <a:ext cx="0" cy="0"/>
          <a:chOff x="0" y="0"/>
          <a:chExt cx="0" cy="0"/>
        </a:xfrm>
      </p:grpSpPr>
      <p:pic>
        <p:nvPicPr>
          <p:cNvPr id="42" name="accelerate piece.png" descr="accelerate piece.png"/>
          <p:cNvPicPr>
            <a:picLocks noChangeAspect="1"/>
          </p:cNvPicPr>
          <p:nvPr/>
        </p:nvPicPr>
        <p:blipFill>
          <a:blip r:embed="rId2">
            <a:extLst/>
          </a:blip>
          <a:stretch>
            <a:fillRect/>
          </a:stretch>
        </p:blipFill>
        <p:spPr>
          <a:xfrm rot="871060">
            <a:off x="20070164" y="11383117"/>
            <a:ext cx="4644240" cy="2612386"/>
          </a:xfrm>
          <a:prstGeom prst="rect">
            <a:avLst/>
          </a:prstGeom>
          <a:ln w="12700">
            <a:miter lim="400000"/>
          </a:ln>
        </p:spPr>
      </p:pic>
      <p:sp>
        <p:nvSpPr>
          <p:cNvPr id="4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type="tx" showMasterSp="0" showMasterPhAnim="1">
  <p:cSld name="Specific Statement">
    <p:spTree>
      <p:nvGrpSpPr>
        <p:cNvPr id="1" name=""/>
        <p:cNvGrpSpPr/>
        <p:nvPr/>
      </p:nvGrpSpPr>
      <p:grpSpPr>
        <a:xfrm>
          <a:off x="0" y="0"/>
          <a:ext cx="0" cy="0"/>
          <a:chOff x="0" y="0"/>
          <a:chExt cx="0" cy="0"/>
        </a:xfrm>
      </p:grpSpPr>
      <p:pic>
        <p:nvPicPr>
          <p:cNvPr id="50" name="accelerate piece.png" descr="accelerate piece.png"/>
          <p:cNvPicPr>
            <a:picLocks noChangeAspect="1"/>
          </p:cNvPicPr>
          <p:nvPr/>
        </p:nvPicPr>
        <p:blipFill>
          <a:blip r:embed="rId2">
            <a:extLst/>
          </a:blip>
          <a:stretch>
            <a:fillRect/>
          </a:stretch>
        </p:blipFill>
        <p:spPr>
          <a:xfrm rot="871060">
            <a:off x="20070164" y="11383117"/>
            <a:ext cx="4644240" cy="2612386"/>
          </a:xfrm>
          <a:prstGeom prst="rect">
            <a:avLst/>
          </a:prstGeom>
          <a:ln w="12700">
            <a:miter lim="400000"/>
          </a:ln>
        </p:spPr>
      </p:pic>
      <p:sp>
        <p:nvSpPr>
          <p:cNvPr id="5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type="tx" showMasterSp="0" showMasterPhAnim="1">
  <p:cSld name="Banner - Text">
    <p:spTree>
      <p:nvGrpSpPr>
        <p:cNvPr id="1" name=""/>
        <p:cNvGrpSpPr/>
        <p:nvPr/>
      </p:nvGrpSpPr>
      <p:grpSpPr>
        <a:xfrm>
          <a:off x="0" y="0"/>
          <a:ext cx="0" cy="0"/>
          <a:chOff x="0" y="0"/>
          <a:chExt cx="0" cy="0"/>
        </a:xfrm>
      </p:grpSpPr>
      <p:sp>
        <p:nvSpPr>
          <p:cNvPr id="58" name="Does that sound totally insane?"/>
          <p:cNvSpPr txBox="1"/>
          <p:nvPr/>
        </p:nvSpPr>
        <p:spPr>
          <a:xfrm>
            <a:off x="2388250" y="5105400"/>
            <a:ext cx="19607500" cy="1778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i="1" spc="0" sz="11000">
                <a:solidFill>
                  <a:srgbClr val="FFFFFF"/>
                </a:solidFill>
                <a:latin typeface="Helvetica"/>
                <a:ea typeface="Helvetica"/>
                <a:cs typeface="Helvetica"/>
                <a:sym typeface="Helvetica"/>
              </a:defRPr>
            </a:lvl1pPr>
          </a:lstStyle>
          <a:p>
            <a:pPr/>
            <a:r>
              <a:t>Does that sound totally insane?</a:t>
            </a:r>
          </a:p>
        </p:txBody>
      </p:sp>
      <p:pic>
        <p:nvPicPr>
          <p:cNvPr id="59" name="accelerate piece.png" descr="accelerate piece.png"/>
          <p:cNvPicPr>
            <a:picLocks noChangeAspect="1"/>
          </p:cNvPicPr>
          <p:nvPr/>
        </p:nvPicPr>
        <p:blipFill>
          <a:blip r:embed="rId2">
            <a:extLst/>
          </a:blip>
          <a:stretch>
            <a:fillRect/>
          </a:stretch>
        </p:blipFill>
        <p:spPr>
          <a:xfrm rot="871060">
            <a:off x="20070164" y="11383117"/>
            <a:ext cx="4644240" cy="2612386"/>
          </a:xfrm>
          <a:prstGeom prst="rect">
            <a:avLst/>
          </a:prstGeom>
          <a:ln w="12700">
            <a:miter lim="400000"/>
          </a:ln>
        </p:spPr>
      </p:pic>
      <p:sp>
        <p:nvSpPr>
          <p:cNvPr id="60" name="Rectangle"/>
          <p:cNvSpPr/>
          <p:nvPr/>
        </p:nvSpPr>
        <p:spPr>
          <a:xfrm>
            <a:off x="-3035749" y="-205355"/>
            <a:ext cx="28247837" cy="2751026"/>
          </a:xfrm>
          <a:prstGeom prst="rect">
            <a:avLst/>
          </a:prstGeom>
          <a:solidFill>
            <a:schemeClr val="accent4">
              <a:alpha val="57718"/>
            </a:schemeClr>
          </a:solidFill>
          <a:ln w="12700">
            <a:miter lim="400000"/>
          </a:ln>
        </p:spPr>
        <p:txBody>
          <a:bodyPr lIns="38100" tIns="38100" rIns="38100" bIns="38100" anchor="ctr"/>
          <a:lstStyle/>
          <a:p>
            <a:pPr defTabSz="342900">
              <a:defRPr sz="2200">
                <a:solidFill>
                  <a:srgbClr val="04D7B2"/>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6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type="tx" showMasterSp="0" showMasterPhAnim="1">
  <p:cSld name="Banner 2">
    <p:bg>
      <p:bgPr>
        <a:blipFill rotWithShape="1">
          <a:blip r:embed="rId2"/>
          <a:srcRect l="0" t="0" r="0" b="0"/>
          <a:stretch>
            <a:fillRect/>
          </a:stretch>
        </a:blipFill>
      </p:bgPr>
    </p:bg>
    <p:spTree>
      <p:nvGrpSpPr>
        <p:cNvPr id="1" name=""/>
        <p:cNvGrpSpPr/>
        <p:nvPr/>
      </p:nvGrpSpPr>
      <p:grpSpPr>
        <a:xfrm>
          <a:off x="0" y="0"/>
          <a:ext cx="0" cy="0"/>
          <a:chOff x="0" y="0"/>
          <a:chExt cx="0" cy="0"/>
        </a:xfrm>
      </p:grpSpPr>
      <p:pic>
        <p:nvPicPr>
          <p:cNvPr id="68" name="grey bg.jpg" descr="grey bg.jpg"/>
          <p:cNvPicPr>
            <a:picLocks noChangeAspect="1"/>
          </p:cNvPicPr>
          <p:nvPr/>
        </p:nvPicPr>
        <p:blipFill>
          <a:blip r:embed="rId3">
            <a:alphaModFix amt="92731"/>
            <a:extLst/>
          </a:blip>
          <a:stretch>
            <a:fillRect/>
          </a:stretch>
        </p:blipFill>
        <p:spPr>
          <a:xfrm>
            <a:off x="-418108" y="-223640"/>
            <a:ext cx="25179161" cy="14163280"/>
          </a:xfrm>
          <a:prstGeom prst="rect">
            <a:avLst/>
          </a:prstGeom>
          <a:ln w="12700">
            <a:miter lim="400000"/>
          </a:ln>
        </p:spPr>
      </p:pic>
      <p:sp>
        <p:nvSpPr>
          <p:cNvPr id="69" name="Rectangle"/>
          <p:cNvSpPr/>
          <p:nvPr/>
        </p:nvSpPr>
        <p:spPr>
          <a:xfrm>
            <a:off x="-3188149" y="912245"/>
            <a:ext cx="28247837" cy="2048690"/>
          </a:xfrm>
          <a:prstGeom prst="rect">
            <a:avLst/>
          </a:prstGeom>
          <a:gradFill>
            <a:gsLst>
              <a:gs pos="0">
                <a:schemeClr val="accent5">
                  <a:alpha val="80169"/>
                </a:schemeClr>
              </a:gs>
              <a:gs pos="100000">
                <a:schemeClr val="accent5">
                  <a:hueOff val="-176146"/>
                  <a:satOff val="3665"/>
                  <a:lumOff val="-13986"/>
                  <a:alpha val="80169"/>
                </a:schemeClr>
              </a:gs>
            </a:gsLst>
            <a:lin ang="5400000"/>
          </a:gradFill>
          <a:ln w="12700">
            <a:miter lim="400000"/>
          </a:ln>
        </p:spPr>
        <p:txBody>
          <a:bodyPr lIns="38100" tIns="38100" rIns="38100" bIns="38100" anchor="ctr"/>
          <a:lstStyle/>
          <a:p>
            <a:pPr defTabSz="342900">
              <a:defRPr sz="2200">
                <a:solidFill>
                  <a:srgbClr val="04D7B2"/>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pic>
        <p:nvPicPr>
          <p:cNvPr id="70" name="accelerate piece.png" descr="accelerate piece.png"/>
          <p:cNvPicPr>
            <a:picLocks noChangeAspect="1"/>
          </p:cNvPicPr>
          <p:nvPr/>
        </p:nvPicPr>
        <p:blipFill>
          <a:blip r:embed="rId4">
            <a:extLst/>
          </a:blip>
          <a:stretch>
            <a:fillRect/>
          </a:stretch>
        </p:blipFill>
        <p:spPr>
          <a:xfrm rot="871060">
            <a:off x="20070164" y="11438535"/>
            <a:ext cx="4644240" cy="2612386"/>
          </a:xfrm>
          <a:prstGeom prst="rect">
            <a:avLst/>
          </a:prstGeom>
          <a:ln w="12700">
            <a:miter lim="400000"/>
          </a:ln>
        </p:spPr>
      </p:pic>
      <p:sp>
        <p:nvSpPr>
          <p:cNvPr id="7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type="tx" showMasterSp="0" showMasterPhAnim="1">
  <p:cSld name="Banner 3">
    <p:bg>
      <p:bgPr>
        <a:blipFill rotWithShape="1">
          <a:blip r:embed="rId2"/>
          <a:srcRect l="0" t="0" r="0" b="0"/>
          <a:stretch>
            <a:fillRect/>
          </a:stretch>
        </a:blipFill>
      </p:bgPr>
    </p:bg>
    <p:spTree>
      <p:nvGrpSpPr>
        <p:cNvPr id="1" name=""/>
        <p:cNvGrpSpPr/>
        <p:nvPr/>
      </p:nvGrpSpPr>
      <p:grpSpPr>
        <a:xfrm>
          <a:off x="0" y="0"/>
          <a:ext cx="0" cy="0"/>
          <a:chOff x="0" y="0"/>
          <a:chExt cx="0" cy="0"/>
        </a:xfrm>
      </p:grpSpPr>
      <p:pic>
        <p:nvPicPr>
          <p:cNvPr id="78" name="grey bg.jpg" descr="grey bg.jpg"/>
          <p:cNvPicPr>
            <a:picLocks noChangeAspect="1"/>
          </p:cNvPicPr>
          <p:nvPr/>
        </p:nvPicPr>
        <p:blipFill>
          <a:blip r:embed="rId3">
            <a:alphaModFix amt="92731"/>
            <a:extLst/>
          </a:blip>
          <a:stretch>
            <a:fillRect/>
          </a:stretch>
        </p:blipFill>
        <p:spPr>
          <a:xfrm>
            <a:off x="-418108" y="-223640"/>
            <a:ext cx="25179161" cy="14163280"/>
          </a:xfrm>
          <a:prstGeom prst="rect">
            <a:avLst/>
          </a:prstGeom>
          <a:ln w="12700">
            <a:miter lim="400000"/>
          </a:ln>
        </p:spPr>
      </p:pic>
      <p:sp>
        <p:nvSpPr>
          <p:cNvPr id="79" name="Rectangle"/>
          <p:cNvSpPr/>
          <p:nvPr/>
        </p:nvSpPr>
        <p:spPr>
          <a:xfrm rot="10800000">
            <a:off x="-2858722" y="845282"/>
            <a:ext cx="28247837" cy="1987769"/>
          </a:xfrm>
          <a:prstGeom prst="rect">
            <a:avLst/>
          </a:prstGeom>
          <a:gradFill>
            <a:gsLst>
              <a:gs pos="0">
                <a:schemeClr val="accent4">
                  <a:hueOff val="384618"/>
                  <a:satOff val="3869"/>
                  <a:lumOff val="5802"/>
                  <a:alpha val="80169"/>
                </a:schemeClr>
              </a:gs>
              <a:gs pos="100000">
                <a:schemeClr val="accent3">
                  <a:satOff val="18648"/>
                  <a:lumOff val="5971"/>
                  <a:alpha val="80169"/>
                </a:schemeClr>
              </a:gs>
            </a:gsLst>
            <a:lin ang="5496260"/>
          </a:gradFill>
          <a:ln w="12700">
            <a:miter lim="400000"/>
          </a:ln>
        </p:spPr>
        <p:txBody>
          <a:bodyPr lIns="38100" tIns="38100" rIns="38100" bIns="38100" anchor="ctr"/>
          <a:lstStyle/>
          <a:p>
            <a:pPr defTabSz="342900">
              <a:defRPr sz="2200">
                <a:solidFill>
                  <a:srgbClr val="04D7B2"/>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pic>
        <p:nvPicPr>
          <p:cNvPr id="80" name="accelerate piece.png" descr="accelerate piece.png"/>
          <p:cNvPicPr>
            <a:picLocks noChangeAspect="1"/>
          </p:cNvPicPr>
          <p:nvPr/>
        </p:nvPicPr>
        <p:blipFill>
          <a:blip r:embed="rId4">
            <a:extLst/>
          </a:blip>
          <a:stretch>
            <a:fillRect/>
          </a:stretch>
        </p:blipFill>
        <p:spPr>
          <a:xfrm rot="871060">
            <a:off x="20070164" y="11438535"/>
            <a:ext cx="4644240" cy="2612386"/>
          </a:xfrm>
          <a:prstGeom prst="rect">
            <a:avLst/>
          </a:prstGeom>
          <a:ln w="12700">
            <a:miter lim="400000"/>
          </a:ln>
        </p:spPr>
      </p:pic>
      <p:sp>
        <p:nvSpPr>
          <p:cNvPr id="8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standalone="yes"?><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slideLayout" Target="../slideLayouts/slideLayout1.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slideLayout" Target="../slideLayouts/slideLayout5.xml"/><Relationship Id="rId9" Type="http://schemas.openxmlformats.org/officeDocument/2006/relationships/slideLayout" Target="../slideLayouts/slideLayout6.xml"/><Relationship Id="rId10" Type="http://schemas.openxmlformats.org/officeDocument/2006/relationships/slideLayout" Target="../slideLayouts/slideLayout7.xml"/><Relationship Id="rId11" Type="http://schemas.openxmlformats.org/officeDocument/2006/relationships/slideLayout" Target="../slideLayouts/slideLayout8.xml"/><Relationship Id="rId12" Type="http://schemas.openxmlformats.org/officeDocument/2006/relationships/slideLayout" Target="../slideLayouts/slideLayout9.xml"/><Relationship Id="rId13" Type="http://schemas.openxmlformats.org/officeDocument/2006/relationships/slideLayout" Target="../slideLayouts/slideLayout10.xml"/><Relationship Id="rId14" Type="http://schemas.openxmlformats.org/officeDocument/2006/relationships/slideLayout" Target="../slideLayouts/slideLayout11.xml"/><Relationship Id="rId15" Type="http://schemas.openxmlformats.org/officeDocument/2006/relationships/slideLayout" Target="../slideLayouts/slideLayout12.xml"/><Relationship Id="rId16" Type="http://schemas.openxmlformats.org/officeDocument/2006/relationships/slideLayout" Target="../slideLayouts/slideLayout13.xml"/><Relationship Id="rId17" Type="http://schemas.openxmlformats.org/officeDocument/2006/relationships/slideLayout" Target="../slideLayouts/slideLayout14.xml"/><Relationship Id="rId18" Type="http://schemas.openxmlformats.org/officeDocument/2006/relationships/slideLayout" Target="../slideLayouts/slideLayout15.xml"/><Relationship Id="rId19" Type="http://schemas.openxmlformats.org/officeDocument/2006/relationships/slideLayout" Target="../slideLayouts/slideLayout16.xml"/><Relationship Id="rId20"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2"/>
          <a:srcRect l="0" t="0" r="0" b="0"/>
          <a:stretch>
            <a:fillRect/>
          </a:stretch>
        </a:blipFill>
      </p:bgPr>
    </p:bg>
    <p:spTree>
      <p:nvGrpSpPr>
        <p:cNvPr id="1" name=""/>
        <p:cNvGrpSpPr/>
        <p:nvPr/>
      </p:nvGrpSpPr>
      <p:grpSpPr>
        <a:xfrm>
          <a:off x="0" y="0"/>
          <a:ext cx="0" cy="0"/>
          <a:chOff x="0" y="0"/>
          <a:chExt cx="0" cy="0"/>
        </a:xfrm>
      </p:grpSpPr>
      <p:pic>
        <p:nvPicPr>
          <p:cNvPr id="2" name="accelerate piece.png" descr="accelerate piece.png"/>
          <p:cNvPicPr>
            <a:picLocks noChangeAspect="1"/>
          </p:cNvPicPr>
          <p:nvPr/>
        </p:nvPicPr>
        <p:blipFill>
          <a:blip r:embed="rId3">
            <a:extLst/>
          </a:blip>
          <a:stretch>
            <a:fillRect/>
          </a:stretch>
        </p:blipFill>
        <p:spPr>
          <a:xfrm rot="871060">
            <a:off x="20070164" y="11438535"/>
            <a:ext cx="4644240" cy="2612386"/>
          </a:xfrm>
          <a:prstGeom prst="rect">
            <a:avLst/>
          </a:prstGeom>
          <a:ln w="12700">
            <a:miter lim="400000"/>
          </a:ln>
        </p:spPr>
      </p:pic>
      <p:sp>
        <p:nvSpPr>
          <p:cNvPr id="3" name="Title Text"/>
          <p:cNvSpPr txBox="1"/>
          <p:nvPr>
            <p:ph type="title"/>
          </p:nvPr>
        </p:nvSpPr>
        <p:spPr>
          <a:xfrm>
            <a:off x="1689100" y="952500"/>
            <a:ext cx="21005800" cy="2286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Title Text</a:t>
            </a:r>
          </a:p>
        </p:txBody>
      </p:sp>
      <p:sp>
        <p:nvSpPr>
          <p:cNvPr id="4" name="Body Level One…"/>
          <p:cNvSpPr txBox="1"/>
          <p:nvPr>
            <p:ph type="body" idx="1"/>
          </p:nvPr>
        </p:nvSpPr>
        <p:spPr>
          <a:xfrm>
            <a:off x="1689100" y="3238500"/>
            <a:ext cx="21005800" cy="92075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Body Level One</a:t>
            </a:r>
          </a:p>
          <a:p>
            <a:pPr lvl="1"/>
            <a:r>
              <a:t>Body Level Two</a:t>
            </a:r>
          </a:p>
          <a:p>
            <a:pPr lvl="2"/>
            <a:r>
              <a:t>Body Level Three</a:t>
            </a:r>
          </a:p>
          <a:p>
            <a:pPr lvl="3"/>
            <a:r>
              <a:t>Body Level Four</a:t>
            </a:r>
          </a:p>
          <a:p>
            <a:pPr lvl="4"/>
            <a:r>
              <a:t>Body Level Five</a:t>
            </a:r>
          </a:p>
        </p:txBody>
      </p:sp>
      <p:sp>
        <p:nvSpPr>
          <p:cNvPr id="5" name="Slide Number"/>
          <p:cNvSpPr txBox="1"/>
          <p:nvPr>
            <p:ph type="sldNum" sz="quarter" idx="2"/>
          </p:nvPr>
        </p:nvSpPr>
        <p:spPr>
          <a:xfrm>
            <a:off x="11959031" y="13081000"/>
            <a:ext cx="453238" cy="469900"/>
          </a:xfrm>
          <a:prstGeom prst="rect">
            <a:avLst/>
          </a:prstGeom>
          <a:ln w="12700">
            <a:miter lim="400000"/>
          </a:ln>
        </p:spPr>
        <p:txBody>
          <a:bodyPr wrap="none" lIns="50800" tIns="50800" rIns="50800" bIns="50800">
            <a:spAutoFit/>
          </a:bodyPr>
          <a:lstStyle>
            <a:lvl1pPr>
              <a:defRPr sz="24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Lst>
  <p:transition xmlns:p14="http://schemas.microsoft.com/office/powerpoint/2010/main" spd="med" advClick="1"/>
  <p:txStyles>
    <p:titleStyle>
      <a:lvl1pPr marL="0" marR="0" indent="0" algn="ctr" defTabSz="825500" rtl="0" latinLnBrk="0">
        <a:lnSpc>
          <a:spcPct val="100000"/>
        </a:lnSpc>
        <a:spcBef>
          <a:spcPts val="0"/>
        </a:spcBef>
        <a:spcAft>
          <a:spcPts val="0"/>
        </a:spcAft>
        <a:buClrTx/>
        <a:buSzTx/>
        <a:buFontTx/>
        <a:buNone/>
        <a:tabLst/>
        <a:defRPr b="0" baseline="0" cap="none" i="0" spc="0" strike="noStrike" sz="11200" u="none">
          <a:ln>
            <a:noFill/>
          </a:ln>
          <a:solidFill>
            <a:srgbClr val="000000"/>
          </a:solidFill>
          <a:uFillTx/>
          <a:latin typeface="+mn-lt"/>
          <a:ea typeface="+mn-ea"/>
          <a:cs typeface="+mn-cs"/>
          <a:sym typeface="Helvetica Light"/>
        </a:defRPr>
      </a:lvl1pPr>
      <a:lvl2pPr marL="0" marR="0" indent="228600" algn="ctr" defTabSz="825500" rtl="0" latinLnBrk="0">
        <a:lnSpc>
          <a:spcPct val="100000"/>
        </a:lnSpc>
        <a:spcBef>
          <a:spcPts val="0"/>
        </a:spcBef>
        <a:spcAft>
          <a:spcPts val="0"/>
        </a:spcAft>
        <a:buClrTx/>
        <a:buSzTx/>
        <a:buFontTx/>
        <a:buNone/>
        <a:tabLst/>
        <a:defRPr b="0" baseline="0" cap="none" i="0" spc="0" strike="noStrike" sz="11200" u="none">
          <a:ln>
            <a:noFill/>
          </a:ln>
          <a:solidFill>
            <a:srgbClr val="000000"/>
          </a:solidFill>
          <a:uFillTx/>
          <a:latin typeface="+mn-lt"/>
          <a:ea typeface="+mn-ea"/>
          <a:cs typeface="+mn-cs"/>
          <a:sym typeface="Helvetica Light"/>
        </a:defRPr>
      </a:lvl2pPr>
      <a:lvl3pPr marL="0" marR="0" indent="457200" algn="ctr" defTabSz="825500" rtl="0" latinLnBrk="0">
        <a:lnSpc>
          <a:spcPct val="100000"/>
        </a:lnSpc>
        <a:spcBef>
          <a:spcPts val="0"/>
        </a:spcBef>
        <a:spcAft>
          <a:spcPts val="0"/>
        </a:spcAft>
        <a:buClrTx/>
        <a:buSzTx/>
        <a:buFontTx/>
        <a:buNone/>
        <a:tabLst/>
        <a:defRPr b="0" baseline="0" cap="none" i="0" spc="0" strike="noStrike" sz="11200" u="none">
          <a:ln>
            <a:noFill/>
          </a:ln>
          <a:solidFill>
            <a:srgbClr val="000000"/>
          </a:solidFill>
          <a:uFillTx/>
          <a:latin typeface="+mn-lt"/>
          <a:ea typeface="+mn-ea"/>
          <a:cs typeface="+mn-cs"/>
          <a:sym typeface="Helvetica Light"/>
        </a:defRPr>
      </a:lvl3pPr>
      <a:lvl4pPr marL="0" marR="0" indent="685800" algn="ctr" defTabSz="825500" rtl="0" latinLnBrk="0">
        <a:lnSpc>
          <a:spcPct val="100000"/>
        </a:lnSpc>
        <a:spcBef>
          <a:spcPts val="0"/>
        </a:spcBef>
        <a:spcAft>
          <a:spcPts val="0"/>
        </a:spcAft>
        <a:buClrTx/>
        <a:buSzTx/>
        <a:buFontTx/>
        <a:buNone/>
        <a:tabLst/>
        <a:defRPr b="0" baseline="0" cap="none" i="0" spc="0" strike="noStrike" sz="11200" u="none">
          <a:ln>
            <a:noFill/>
          </a:ln>
          <a:solidFill>
            <a:srgbClr val="000000"/>
          </a:solidFill>
          <a:uFillTx/>
          <a:latin typeface="+mn-lt"/>
          <a:ea typeface="+mn-ea"/>
          <a:cs typeface="+mn-cs"/>
          <a:sym typeface="Helvetica Light"/>
        </a:defRPr>
      </a:lvl4pPr>
      <a:lvl5pPr marL="0" marR="0" indent="914400" algn="ctr" defTabSz="825500" rtl="0" latinLnBrk="0">
        <a:lnSpc>
          <a:spcPct val="100000"/>
        </a:lnSpc>
        <a:spcBef>
          <a:spcPts val="0"/>
        </a:spcBef>
        <a:spcAft>
          <a:spcPts val="0"/>
        </a:spcAft>
        <a:buClrTx/>
        <a:buSzTx/>
        <a:buFontTx/>
        <a:buNone/>
        <a:tabLst/>
        <a:defRPr b="0" baseline="0" cap="none" i="0" spc="0" strike="noStrike" sz="11200" u="none">
          <a:ln>
            <a:noFill/>
          </a:ln>
          <a:solidFill>
            <a:srgbClr val="000000"/>
          </a:solidFill>
          <a:uFillTx/>
          <a:latin typeface="+mn-lt"/>
          <a:ea typeface="+mn-ea"/>
          <a:cs typeface="+mn-cs"/>
          <a:sym typeface="Helvetica Light"/>
        </a:defRPr>
      </a:lvl5pPr>
      <a:lvl6pPr marL="0" marR="0" indent="1143000" algn="ctr" defTabSz="825500" rtl="0" latinLnBrk="0">
        <a:lnSpc>
          <a:spcPct val="100000"/>
        </a:lnSpc>
        <a:spcBef>
          <a:spcPts val="0"/>
        </a:spcBef>
        <a:spcAft>
          <a:spcPts val="0"/>
        </a:spcAft>
        <a:buClrTx/>
        <a:buSzTx/>
        <a:buFontTx/>
        <a:buNone/>
        <a:tabLst/>
        <a:defRPr b="0" baseline="0" cap="none" i="0" spc="0" strike="noStrike" sz="11200" u="none">
          <a:ln>
            <a:noFill/>
          </a:ln>
          <a:solidFill>
            <a:srgbClr val="000000"/>
          </a:solidFill>
          <a:uFillTx/>
          <a:latin typeface="+mn-lt"/>
          <a:ea typeface="+mn-ea"/>
          <a:cs typeface="+mn-cs"/>
          <a:sym typeface="Helvetica Light"/>
        </a:defRPr>
      </a:lvl6pPr>
      <a:lvl7pPr marL="0" marR="0" indent="1371600" algn="ctr" defTabSz="825500" rtl="0" latinLnBrk="0">
        <a:lnSpc>
          <a:spcPct val="100000"/>
        </a:lnSpc>
        <a:spcBef>
          <a:spcPts val="0"/>
        </a:spcBef>
        <a:spcAft>
          <a:spcPts val="0"/>
        </a:spcAft>
        <a:buClrTx/>
        <a:buSzTx/>
        <a:buFontTx/>
        <a:buNone/>
        <a:tabLst/>
        <a:defRPr b="0" baseline="0" cap="none" i="0" spc="0" strike="noStrike" sz="11200" u="none">
          <a:ln>
            <a:noFill/>
          </a:ln>
          <a:solidFill>
            <a:srgbClr val="000000"/>
          </a:solidFill>
          <a:uFillTx/>
          <a:latin typeface="+mn-lt"/>
          <a:ea typeface="+mn-ea"/>
          <a:cs typeface="+mn-cs"/>
          <a:sym typeface="Helvetica Light"/>
        </a:defRPr>
      </a:lvl7pPr>
      <a:lvl8pPr marL="0" marR="0" indent="1600200" algn="ctr" defTabSz="825500" rtl="0" latinLnBrk="0">
        <a:lnSpc>
          <a:spcPct val="100000"/>
        </a:lnSpc>
        <a:spcBef>
          <a:spcPts val="0"/>
        </a:spcBef>
        <a:spcAft>
          <a:spcPts val="0"/>
        </a:spcAft>
        <a:buClrTx/>
        <a:buSzTx/>
        <a:buFontTx/>
        <a:buNone/>
        <a:tabLst/>
        <a:defRPr b="0" baseline="0" cap="none" i="0" spc="0" strike="noStrike" sz="11200" u="none">
          <a:ln>
            <a:noFill/>
          </a:ln>
          <a:solidFill>
            <a:srgbClr val="000000"/>
          </a:solidFill>
          <a:uFillTx/>
          <a:latin typeface="+mn-lt"/>
          <a:ea typeface="+mn-ea"/>
          <a:cs typeface="+mn-cs"/>
          <a:sym typeface="Helvetica Light"/>
        </a:defRPr>
      </a:lvl8pPr>
      <a:lvl9pPr marL="0" marR="0" indent="1828800" algn="ctr" defTabSz="825500" rtl="0" latinLnBrk="0">
        <a:lnSpc>
          <a:spcPct val="100000"/>
        </a:lnSpc>
        <a:spcBef>
          <a:spcPts val="0"/>
        </a:spcBef>
        <a:spcAft>
          <a:spcPts val="0"/>
        </a:spcAft>
        <a:buClrTx/>
        <a:buSzTx/>
        <a:buFontTx/>
        <a:buNone/>
        <a:tabLst/>
        <a:defRPr b="0" baseline="0" cap="none" i="0" spc="0" strike="noStrike" sz="11200" u="none">
          <a:ln>
            <a:noFill/>
          </a:ln>
          <a:solidFill>
            <a:srgbClr val="000000"/>
          </a:solidFill>
          <a:uFillTx/>
          <a:latin typeface="+mn-lt"/>
          <a:ea typeface="+mn-ea"/>
          <a:cs typeface="+mn-cs"/>
          <a:sym typeface="Helvetica Light"/>
        </a:defRPr>
      </a:lvl9pPr>
    </p:titleStyle>
    <p:bodyStyle>
      <a:lvl1pPr marL="635000" marR="0" indent="-635000" algn="l" defTabSz="825500" rtl="0" latinLnBrk="0">
        <a:lnSpc>
          <a:spcPct val="100000"/>
        </a:lnSpc>
        <a:spcBef>
          <a:spcPts val="5900"/>
        </a:spcBef>
        <a:spcAft>
          <a:spcPts val="0"/>
        </a:spcAft>
        <a:buClrTx/>
        <a:buSzPct val="75000"/>
        <a:buFontTx/>
        <a:buChar char="•"/>
        <a:tabLst/>
        <a:defRPr b="0" baseline="0" cap="none" i="0" spc="0" strike="noStrike" sz="5200" u="none">
          <a:ln>
            <a:noFill/>
          </a:ln>
          <a:solidFill>
            <a:srgbClr val="000000"/>
          </a:solidFill>
          <a:uFillTx/>
          <a:latin typeface="+mn-lt"/>
          <a:ea typeface="+mn-ea"/>
          <a:cs typeface="+mn-cs"/>
          <a:sym typeface="Helvetica Light"/>
        </a:defRPr>
      </a:lvl1pPr>
      <a:lvl2pPr marL="1270000" marR="0" indent="-635000" algn="l" defTabSz="825500" rtl="0" latinLnBrk="0">
        <a:lnSpc>
          <a:spcPct val="100000"/>
        </a:lnSpc>
        <a:spcBef>
          <a:spcPts val="5900"/>
        </a:spcBef>
        <a:spcAft>
          <a:spcPts val="0"/>
        </a:spcAft>
        <a:buClrTx/>
        <a:buSzPct val="75000"/>
        <a:buFontTx/>
        <a:buChar char="•"/>
        <a:tabLst/>
        <a:defRPr b="0" baseline="0" cap="none" i="0" spc="0" strike="noStrike" sz="5200" u="none">
          <a:ln>
            <a:noFill/>
          </a:ln>
          <a:solidFill>
            <a:srgbClr val="000000"/>
          </a:solidFill>
          <a:uFillTx/>
          <a:latin typeface="+mn-lt"/>
          <a:ea typeface="+mn-ea"/>
          <a:cs typeface="+mn-cs"/>
          <a:sym typeface="Helvetica Light"/>
        </a:defRPr>
      </a:lvl2pPr>
      <a:lvl3pPr marL="1905000" marR="0" indent="-635000" algn="l" defTabSz="825500" rtl="0" latinLnBrk="0">
        <a:lnSpc>
          <a:spcPct val="100000"/>
        </a:lnSpc>
        <a:spcBef>
          <a:spcPts val="5900"/>
        </a:spcBef>
        <a:spcAft>
          <a:spcPts val="0"/>
        </a:spcAft>
        <a:buClrTx/>
        <a:buSzPct val="75000"/>
        <a:buFontTx/>
        <a:buChar char="•"/>
        <a:tabLst/>
        <a:defRPr b="0" baseline="0" cap="none" i="0" spc="0" strike="noStrike" sz="5200" u="none">
          <a:ln>
            <a:noFill/>
          </a:ln>
          <a:solidFill>
            <a:srgbClr val="000000"/>
          </a:solidFill>
          <a:uFillTx/>
          <a:latin typeface="+mn-lt"/>
          <a:ea typeface="+mn-ea"/>
          <a:cs typeface="+mn-cs"/>
          <a:sym typeface="Helvetica Light"/>
        </a:defRPr>
      </a:lvl3pPr>
      <a:lvl4pPr marL="2540000" marR="0" indent="-635000" algn="l" defTabSz="825500" rtl="0" latinLnBrk="0">
        <a:lnSpc>
          <a:spcPct val="100000"/>
        </a:lnSpc>
        <a:spcBef>
          <a:spcPts val="5900"/>
        </a:spcBef>
        <a:spcAft>
          <a:spcPts val="0"/>
        </a:spcAft>
        <a:buClrTx/>
        <a:buSzPct val="75000"/>
        <a:buFontTx/>
        <a:buChar char="•"/>
        <a:tabLst/>
        <a:defRPr b="0" baseline="0" cap="none" i="0" spc="0" strike="noStrike" sz="5200" u="none">
          <a:ln>
            <a:noFill/>
          </a:ln>
          <a:solidFill>
            <a:srgbClr val="000000"/>
          </a:solidFill>
          <a:uFillTx/>
          <a:latin typeface="+mn-lt"/>
          <a:ea typeface="+mn-ea"/>
          <a:cs typeface="+mn-cs"/>
          <a:sym typeface="Helvetica Light"/>
        </a:defRPr>
      </a:lvl4pPr>
      <a:lvl5pPr marL="3175000" marR="0" indent="-635000" algn="l" defTabSz="825500" rtl="0" latinLnBrk="0">
        <a:lnSpc>
          <a:spcPct val="100000"/>
        </a:lnSpc>
        <a:spcBef>
          <a:spcPts val="5900"/>
        </a:spcBef>
        <a:spcAft>
          <a:spcPts val="0"/>
        </a:spcAft>
        <a:buClrTx/>
        <a:buSzPct val="75000"/>
        <a:buFontTx/>
        <a:buChar char="•"/>
        <a:tabLst/>
        <a:defRPr b="0" baseline="0" cap="none" i="0" spc="0" strike="noStrike" sz="5200" u="none">
          <a:ln>
            <a:noFill/>
          </a:ln>
          <a:solidFill>
            <a:srgbClr val="000000"/>
          </a:solidFill>
          <a:uFillTx/>
          <a:latin typeface="+mn-lt"/>
          <a:ea typeface="+mn-ea"/>
          <a:cs typeface="+mn-cs"/>
          <a:sym typeface="Helvetica Light"/>
        </a:defRPr>
      </a:lvl5pPr>
      <a:lvl6pPr marL="3810000" marR="0" indent="-635000" algn="l" defTabSz="825500" rtl="0" latinLnBrk="0">
        <a:lnSpc>
          <a:spcPct val="100000"/>
        </a:lnSpc>
        <a:spcBef>
          <a:spcPts val="5900"/>
        </a:spcBef>
        <a:spcAft>
          <a:spcPts val="0"/>
        </a:spcAft>
        <a:buClrTx/>
        <a:buSzPct val="75000"/>
        <a:buFontTx/>
        <a:buChar char="•"/>
        <a:tabLst/>
        <a:defRPr b="0" baseline="0" cap="none" i="0" spc="0" strike="noStrike" sz="5200" u="none">
          <a:ln>
            <a:noFill/>
          </a:ln>
          <a:solidFill>
            <a:srgbClr val="000000"/>
          </a:solidFill>
          <a:uFillTx/>
          <a:latin typeface="+mn-lt"/>
          <a:ea typeface="+mn-ea"/>
          <a:cs typeface="+mn-cs"/>
          <a:sym typeface="Helvetica Light"/>
        </a:defRPr>
      </a:lvl6pPr>
      <a:lvl7pPr marL="4445000" marR="0" indent="-635000" algn="l" defTabSz="825500" rtl="0" latinLnBrk="0">
        <a:lnSpc>
          <a:spcPct val="100000"/>
        </a:lnSpc>
        <a:spcBef>
          <a:spcPts val="5900"/>
        </a:spcBef>
        <a:spcAft>
          <a:spcPts val="0"/>
        </a:spcAft>
        <a:buClrTx/>
        <a:buSzPct val="75000"/>
        <a:buFontTx/>
        <a:buChar char="•"/>
        <a:tabLst/>
        <a:defRPr b="0" baseline="0" cap="none" i="0" spc="0" strike="noStrike" sz="5200" u="none">
          <a:ln>
            <a:noFill/>
          </a:ln>
          <a:solidFill>
            <a:srgbClr val="000000"/>
          </a:solidFill>
          <a:uFillTx/>
          <a:latin typeface="+mn-lt"/>
          <a:ea typeface="+mn-ea"/>
          <a:cs typeface="+mn-cs"/>
          <a:sym typeface="Helvetica Light"/>
        </a:defRPr>
      </a:lvl7pPr>
      <a:lvl8pPr marL="5080000" marR="0" indent="-635000" algn="l" defTabSz="825500" rtl="0" latinLnBrk="0">
        <a:lnSpc>
          <a:spcPct val="100000"/>
        </a:lnSpc>
        <a:spcBef>
          <a:spcPts val="5900"/>
        </a:spcBef>
        <a:spcAft>
          <a:spcPts val="0"/>
        </a:spcAft>
        <a:buClrTx/>
        <a:buSzPct val="75000"/>
        <a:buFontTx/>
        <a:buChar char="•"/>
        <a:tabLst/>
        <a:defRPr b="0" baseline="0" cap="none" i="0" spc="0" strike="noStrike" sz="5200" u="none">
          <a:ln>
            <a:noFill/>
          </a:ln>
          <a:solidFill>
            <a:srgbClr val="000000"/>
          </a:solidFill>
          <a:uFillTx/>
          <a:latin typeface="+mn-lt"/>
          <a:ea typeface="+mn-ea"/>
          <a:cs typeface="+mn-cs"/>
          <a:sym typeface="Helvetica Light"/>
        </a:defRPr>
      </a:lvl8pPr>
      <a:lvl9pPr marL="5715000" marR="0" indent="-635000" algn="l" defTabSz="825500" rtl="0" latinLnBrk="0">
        <a:lnSpc>
          <a:spcPct val="100000"/>
        </a:lnSpc>
        <a:spcBef>
          <a:spcPts val="5900"/>
        </a:spcBef>
        <a:spcAft>
          <a:spcPts val="0"/>
        </a:spcAft>
        <a:buClrTx/>
        <a:buSzPct val="75000"/>
        <a:buFontTx/>
        <a:buChar char="•"/>
        <a:tabLst/>
        <a:defRPr b="0" baseline="0" cap="none" i="0" spc="0" strike="noStrike" sz="5200" u="none">
          <a:ln>
            <a:noFill/>
          </a:ln>
          <a:solidFill>
            <a:srgbClr val="000000"/>
          </a:solidFill>
          <a:uFillTx/>
          <a:latin typeface="+mn-lt"/>
          <a:ea typeface="+mn-ea"/>
          <a:cs typeface="+mn-cs"/>
          <a:sym typeface="Helvetica Light"/>
        </a:defRPr>
      </a:lvl9pPr>
    </p:bodyStyle>
    <p:otherStyle>
      <a:lvl1pPr marL="0" marR="0" indent="0" algn="ctr" defTabSz="825500" rtl="0" latinLnBrk="0">
        <a:lnSpc>
          <a:spcPct val="10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Helvetica Light"/>
        </a:defRPr>
      </a:lvl1pPr>
      <a:lvl2pPr marL="0" marR="0" indent="228600" algn="ctr" defTabSz="825500" rtl="0" latinLnBrk="0">
        <a:lnSpc>
          <a:spcPct val="10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Helvetica Light"/>
        </a:defRPr>
      </a:lvl2pPr>
      <a:lvl3pPr marL="0" marR="0" indent="457200" algn="ctr" defTabSz="825500" rtl="0" latinLnBrk="0">
        <a:lnSpc>
          <a:spcPct val="10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Helvetica Light"/>
        </a:defRPr>
      </a:lvl3pPr>
      <a:lvl4pPr marL="0" marR="0" indent="685800" algn="ctr" defTabSz="825500" rtl="0" latinLnBrk="0">
        <a:lnSpc>
          <a:spcPct val="10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Helvetica Light"/>
        </a:defRPr>
      </a:lvl4pPr>
      <a:lvl5pPr marL="0" marR="0" indent="914400" algn="ctr" defTabSz="825500" rtl="0" latinLnBrk="0">
        <a:lnSpc>
          <a:spcPct val="10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Helvetica Light"/>
        </a:defRPr>
      </a:lvl5pPr>
      <a:lvl6pPr marL="0" marR="0" indent="1143000" algn="ctr" defTabSz="825500" rtl="0" latinLnBrk="0">
        <a:lnSpc>
          <a:spcPct val="10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Helvetica Light"/>
        </a:defRPr>
      </a:lvl6pPr>
      <a:lvl7pPr marL="0" marR="0" indent="1371600" algn="ctr" defTabSz="825500" rtl="0" latinLnBrk="0">
        <a:lnSpc>
          <a:spcPct val="10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Helvetica Light"/>
        </a:defRPr>
      </a:lvl7pPr>
      <a:lvl8pPr marL="0" marR="0" indent="1600200" algn="ctr" defTabSz="825500" rtl="0" latinLnBrk="0">
        <a:lnSpc>
          <a:spcPct val="10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Helvetica Light"/>
        </a:defRPr>
      </a:lvl8pPr>
      <a:lvl9pPr marL="0" marR="0" indent="1828800" algn="ctr" defTabSz="825500" rtl="0" latinLnBrk="0">
        <a:lnSpc>
          <a:spcPct val="10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 Id="rId3" Type="http://schemas.openxmlformats.org/officeDocument/2006/relationships/image" Target="../media/image8.png"/><Relationship Id="rId4" Type="http://schemas.openxmlformats.org/officeDocument/2006/relationships/image" Target="../media/image3.jpeg"/></Relationships>

</file>

<file path=ppt/slides/_rels/slide20.xml.rels><?xml version="1.0" encoding="UTF-8" standalone="yes"?><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Relationships xmlns="http://schemas.openxmlformats.org/package/2006/relationships"><Relationship Id="rId1" Type="http://schemas.openxmlformats.org/officeDocument/2006/relationships/slideLayout" Target="../slideLayouts/slideLayout17.xml"/></Relationships>

</file>

<file path=ppt/slides/_rels/slide6.xml.rels><?xml version="1.0" encoding="UTF-8" standalone="yes"?><Relationships xmlns="http://schemas.openxmlformats.org/package/2006/relationships"><Relationship Id="rId1" Type="http://schemas.openxmlformats.org/officeDocument/2006/relationships/slideLayout" Target="../slideLayouts/slideLayout17.xml"/></Relationships>

</file>

<file path=ppt/slides/_rels/slide7.xml.rels><?xml version="1.0" encoding="UTF-8" standalone="yes"?><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80" name="Large Group Communication"/>
          <p:cNvSpPr txBox="1"/>
          <p:nvPr/>
        </p:nvSpPr>
        <p:spPr>
          <a:xfrm>
            <a:off x="3981548" y="1123789"/>
            <a:ext cx="16420904" cy="1625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i="1" spc="0" sz="10000">
                <a:solidFill>
                  <a:srgbClr val="FFFFFF"/>
                </a:solidFill>
                <a:latin typeface="Helvetica"/>
                <a:ea typeface="Helvetica"/>
                <a:cs typeface="Helvetica"/>
                <a:sym typeface="Helvetica"/>
              </a:defRPr>
            </a:lvl1pPr>
          </a:lstStyle>
          <a:p>
            <a:pPr/>
            <a:r>
              <a:t>Large Group Communication</a:t>
            </a:r>
          </a:p>
        </p:txBody>
      </p:sp>
      <p:sp>
        <p:nvSpPr>
          <p:cNvPr id="181" name="3. Don’t use a script."/>
          <p:cNvSpPr txBox="1"/>
          <p:nvPr/>
        </p:nvSpPr>
        <p:spPr>
          <a:xfrm>
            <a:off x="2884960" y="5549899"/>
            <a:ext cx="18573024" cy="1397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i="1" spc="0" sz="8500">
                <a:solidFill>
                  <a:srgbClr val="FFFFFF"/>
                </a:solidFill>
                <a:latin typeface="Helvetica"/>
                <a:ea typeface="Helvetica"/>
                <a:cs typeface="Helvetica"/>
                <a:sym typeface="Helvetica"/>
              </a:defRPr>
            </a:pPr>
            <a:r>
              <a:t>3. Don’t use a </a:t>
            </a:r>
            <a:r>
              <a:rPr u="sng"/>
              <a:t>script</a:t>
            </a:r>
            <a:r>
              <a:t>.</a:t>
            </a:r>
          </a:p>
        </p:txBody>
      </p:sp>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83" name="Large Group Communication"/>
          <p:cNvSpPr txBox="1"/>
          <p:nvPr/>
        </p:nvSpPr>
        <p:spPr>
          <a:xfrm>
            <a:off x="3981548" y="1123789"/>
            <a:ext cx="16420904" cy="1625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i="1" spc="0" sz="10000">
                <a:solidFill>
                  <a:srgbClr val="FFFFFF"/>
                </a:solidFill>
                <a:latin typeface="Helvetica"/>
                <a:ea typeface="Helvetica"/>
                <a:cs typeface="Helvetica"/>
                <a:sym typeface="Helvetica"/>
              </a:defRPr>
            </a:lvl1pPr>
          </a:lstStyle>
          <a:p>
            <a:pPr/>
            <a:r>
              <a:t>Large Group Communication</a:t>
            </a:r>
          </a:p>
        </p:txBody>
      </p:sp>
      <p:sp>
        <p:nvSpPr>
          <p:cNvPr id="184" name="4. Use large hand movements."/>
          <p:cNvSpPr txBox="1"/>
          <p:nvPr/>
        </p:nvSpPr>
        <p:spPr>
          <a:xfrm>
            <a:off x="2884960" y="5837766"/>
            <a:ext cx="18573024" cy="1397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i="1" spc="0" sz="8500">
                <a:solidFill>
                  <a:srgbClr val="FFFFFF"/>
                </a:solidFill>
                <a:latin typeface="Helvetica"/>
                <a:ea typeface="Helvetica"/>
                <a:cs typeface="Helvetica"/>
                <a:sym typeface="Helvetica"/>
              </a:defRPr>
            </a:pPr>
            <a:r>
              <a:t>4. Use large </a:t>
            </a:r>
            <a:r>
              <a:rPr u="sng"/>
              <a:t>hand</a:t>
            </a:r>
            <a:r>
              <a:t> movements.</a:t>
            </a:r>
          </a:p>
        </p:txBody>
      </p:sp>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86" name="Large Group Communication"/>
          <p:cNvSpPr txBox="1"/>
          <p:nvPr/>
        </p:nvSpPr>
        <p:spPr>
          <a:xfrm>
            <a:off x="3981548" y="1123789"/>
            <a:ext cx="16420904" cy="1625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i="1" spc="0" sz="10000">
                <a:solidFill>
                  <a:srgbClr val="FFFFFF"/>
                </a:solidFill>
                <a:latin typeface="Helvetica"/>
                <a:ea typeface="Helvetica"/>
                <a:cs typeface="Helvetica"/>
                <a:sym typeface="Helvetica"/>
              </a:defRPr>
            </a:lvl1pPr>
          </a:lstStyle>
          <a:p>
            <a:pPr/>
            <a:r>
              <a:t>Large Group Communication</a:t>
            </a:r>
          </a:p>
        </p:txBody>
      </p:sp>
      <p:sp>
        <p:nvSpPr>
          <p:cNvPr id="187" name="5. When possible, use stories - not just facts."/>
          <p:cNvSpPr txBox="1"/>
          <p:nvPr/>
        </p:nvSpPr>
        <p:spPr>
          <a:xfrm>
            <a:off x="4278344" y="5511800"/>
            <a:ext cx="15827311" cy="2692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i="1" spc="0" sz="8500">
                <a:solidFill>
                  <a:srgbClr val="FFFFFF"/>
                </a:solidFill>
                <a:latin typeface="Helvetica"/>
                <a:ea typeface="Helvetica"/>
                <a:cs typeface="Helvetica"/>
                <a:sym typeface="Helvetica"/>
              </a:defRPr>
            </a:pPr>
            <a:r>
              <a:t>5. When possible, use </a:t>
            </a:r>
            <a:r>
              <a:rPr u="sng"/>
              <a:t>stories</a:t>
            </a:r>
            <a:r>
              <a:t> - not just facts.</a:t>
            </a:r>
          </a:p>
        </p:txBody>
      </p:sp>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89" name="Large Group Communication"/>
          <p:cNvSpPr txBox="1"/>
          <p:nvPr/>
        </p:nvSpPr>
        <p:spPr>
          <a:xfrm>
            <a:off x="3981548" y="1123789"/>
            <a:ext cx="16420904" cy="1625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i="1" spc="0" sz="10000">
                <a:solidFill>
                  <a:srgbClr val="FFFFFF"/>
                </a:solidFill>
                <a:latin typeface="Helvetica"/>
                <a:ea typeface="Helvetica"/>
                <a:cs typeface="Helvetica"/>
                <a:sym typeface="Helvetica"/>
              </a:defRPr>
            </a:lvl1pPr>
          </a:lstStyle>
          <a:p>
            <a:pPr/>
            <a:r>
              <a:t>Large Group Communication</a:t>
            </a:r>
          </a:p>
        </p:txBody>
      </p:sp>
      <p:sp>
        <p:nvSpPr>
          <p:cNvPr id="190" name="6. Avoid the “baby talk” voice at all costs."/>
          <p:cNvSpPr txBox="1"/>
          <p:nvPr/>
        </p:nvSpPr>
        <p:spPr>
          <a:xfrm>
            <a:off x="4653138" y="5511800"/>
            <a:ext cx="15036669" cy="2692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i="1" spc="0" sz="8500">
                <a:solidFill>
                  <a:srgbClr val="FFFFFF"/>
                </a:solidFill>
                <a:latin typeface="Helvetica"/>
                <a:ea typeface="Helvetica"/>
                <a:cs typeface="Helvetica"/>
                <a:sym typeface="Helvetica"/>
              </a:defRPr>
            </a:pPr>
            <a:r>
              <a:t>6. Avoid the “</a:t>
            </a:r>
            <a:r>
              <a:rPr u="sng"/>
              <a:t>baby</a:t>
            </a:r>
            <a:r>
              <a:t> </a:t>
            </a:r>
            <a:r>
              <a:rPr u="sng"/>
              <a:t>talk</a:t>
            </a:r>
            <a:r>
              <a:t>” voice at all costs.</a:t>
            </a:r>
          </a:p>
        </p:txBody>
      </p:sp>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92" name="Large Group Communication"/>
          <p:cNvSpPr txBox="1"/>
          <p:nvPr/>
        </p:nvSpPr>
        <p:spPr>
          <a:xfrm>
            <a:off x="3981548" y="1123789"/>
            <a:ext cx="16420904" cy="1625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i="1" spc="0" sz="10000">
                <a:solidFill>
                  <a:srgbClr val="FFFFFF"/>
                </a:solidFill>
                <a:latin typeface="Helvetica"/>
                <a:ea typeface="Helvetica"/>
                <a:cs typeface="Helvetica"/>
                <a:sym typeface="Helvetica"/>
              </a:defRPr>
            </a:lvl1pPr>
          </a:lstStyle>
          <a:p>
            <a:pPr/>
            <a:r>
              <a:t>Large Group Communication</a:t>
            </a:r>
          </a:p>
        </p:txBody>
      </p:sp>
      <p:sp>
        <p:nvSpPr>
          <p:cNvPr id="193" name="7. Three words: energy, energy, energy!"/>
          <p:cNvSpPr txBox="1"/>
          <p:nvPr/>
        </p:nvSpPr>
        <p:spPr>
          <a:xfrm>
            <a:off x="2233391" y="6159499"/>
            <a:ext cx="19876163" cy="1397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i="1" spc="0" sz="8500">
                <a:solidFill>
                  <a:srgbClr val="FFFFFF"/>
                </a:solidFill>
                <a:latin typeface="Helvetica"/>
                <a:ea typeface="Helvetica"/>
                <a:cs typeface="Helvetica"/>
                <a:sym typeface="Helvetica"/>
              </a:defRPr>
            </a:pPr>
            <a:r>
              <a:t>7. Three words: </a:t>
            </a:r>
            <a:r>
              <a:rPr u="sng"/>
              <a:t>energy</a:t>
            </a:r>
            <a:r>
              <a:t>, </a:t>
            </a:r>
            <a:r>
              <a:rPr u="sng"/>
              <a:t>energy</a:t>
            </a:r>
            <a:r>
              <a:t>, </a:t>
            </a:r>
            <a:r>
              <a:rPr u="sng"/>
              <a:t>energy</a:t>
            </a:r>
            <a:r>
              <a:t>!</a:t>
            </a:r>
          </a:p>
        </p:txBody>
      </p:sp>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95" name="Large Group Communication"/>
          <p:cNvSpPr txBox="1"/>
          <p:nvPr/>
        </p:nvSpPr>
        <p:spPr>
          <a:xfrm>
            <a:off x="3981548" y="1123789"/>
            <a:ext cx="16420904" cy="1625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i="1" spc="0" sz="10000">
                <a:solidFill>
                  <a:srgbClr val="FFFFFF"/>
                </a:solidFill>
                <a:latin typeface="Helvetica"/>
                <a:ea typeface="Helvetica"/>
                <a:cs typeface="Helvetica"/>
                <a:sym typeface="Helvetica"/>
              </a:defRPr>
            </a:lvl1pPr>
          </a:lstStyle>
          <a:p>
            <a:pPr/>
            <a:r>
              <a:t>Large Group Communication</a:t>
            </a:r>
          </a:p>
        </p:txBody>
      </p:sp>
      <p:sp>
        <p:nvSpPr>
          <p:cNvPr id="196" name="8. Use technology to help set the mood."/>
          <p:cNvSpPr txBox="1"/>
          <p:nvPr/>
        </p:nvSpPr>
        <p:spPr>
          <a:xfrm>
            <a:off x="4653138" y="5511800"/>
            <a:ext cx="15036669" cy="2692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i="1" spc="0" sz="8500">
                <a:solidFill>
                  <a:srgbClr val="FFFFFF"/>
                </a:solidFill>
                <a:latin typeface="Helvetica"/>
                <a:ea typeface="Helvetica"/>
                <a:cs typeface="Helvetica"/>
                <a:sym typeface="Helvetica"/>
              </a:defRPr>
            </a:pPr>
            <a:r>
              <a:t>8. Use </a:t>
            </a:r>
            <a:r>
              <a:rPr u="sng"/>
              <a:t>technology</a:t>
            </a:r>
            <a:r>
              <a:t> to help set the mood.</a:t>
            </a:r>
          </a:p>
        </p:txBody>
      </p:sp>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98" name="Large Group Communication"/>
          <p:cNvSpPr txBox="1"/>
          <p:nvPr/>
        </p:nvSpPr>
        <p:spPr>
          <a:xfrm>
            <a:off x="3981548" y="1123789"/>
            <a:ext cx="16420904" cy="1625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i="1" spc="0" sz="10000">
                <a:solidFill>
                  <a:srgbClr val="FFFFFF"/>
                </a:solidFill>
                <a:latin typeface="Helvetica"/>
                <a:ea typeface="Helvetica"/>
                <a:cs typeface="Helvetica"/>
                <a:sym typeface="Helvetica"/>
              </a:defRPr>
            </a:lvl1pPr>
          </a:lstStyle>
          <a:p>
            <a:pPr/>
            <a:r>
              <a:t>Large Group Communication</a:t>
            </a:r>
          </a:p>
        </p:txBody>
      </p:sp>
      <p:sp>
        <p:nvSpPr>
          <p:cNvPr id="199" name="9. Use relevant and up-to-date examples."/>
          <p:cNvSpPr txBox="1"/>
          <p:nvPr/>
        </p:nvSpPr>
        <p:spPr>
          <a:xfrm>
            <a:off x="4653138" y="5511800"/>
            <a:ext cx="15036669" cy="2692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i="1" spc="0" sz="8500">
                <a:solidFill>
                  <a:srgbClr val="FFFFFF"/>
                </a:solidFill>
                <a:latin typeface="Helvetica"/>
                <a:ea typeface="Helvetica"/>
                <a:cs typeface="Helvetica"/>
                <a:sym typeface="Helvetica"/>
              </a:defRPr>
            </a:pPr>
            <a:r>
              <a:t>9. Use relevant and up-to-date </a:t>
            </a:r>
            <a:r>
              <a:rPr u="sng"/>
              <a:t>examples</a:t>
            </a:r>
            <a:r>
              <a:t>.</a:t>
            </a:r>
          </a:p>
        </p:txBody>
      </p:sp>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01" name="Large Group Communication"/>
          <p:cNvSpPr txBox="1"/>
          <p:nvPr/>
        </p:nvSpPr>
        <p:spPr>
          <a:xfrm>
            <a:off x="3981548" y="1123789"/>
            <a:ext cx="16420904" cy="1625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i="1" spc="0" sz="10000">
                <a:solidFill>
                  <a:srgbClr val="FFFFFF"/>
                </a:solidFill>
                <a:latin typeface="Helvetica"/>
                <a:ea typeface="Helvetica"/>
                <a:cs typeface="Helvetica"/>
                <a:sym typeface="Helvetica"/>
              </a:defRPr>
            </a:lvl1pPr>
          </a:lstStyle>
          <a:p>
            <a:pPr/>
            <a:r>
              <a:t>Large Group Communication</a:t>
            </a:r>
          </a:p>
        </p:txBody>
      </p:sp>
      <p:sp>
        <p:nvSpPr>
          <p:cNvPr id="202" name="10. In a setting of varied ages, aim at the oldest in the room."/>
          <p:cNvSpPr txBox="1"/>
          <p:nvPr/>
        </p:nvSpPr>
        <p:spPr>
          <a:xfrm>
            <a:off x="4653138" y="5511800"/>
            <a:ext cx="15036669" cy="2692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i="1" spc="0" sz="8500">
                <a:solidFill>
                  <a:srgbClr val="FFFFFF"/>
                </a:solidFill>
                <a:latin typeface="Helvetica"/>
                <a:ea typeface="Helvetica"/>
                <a:cs typeface="Helvetica"/>
                <a:sym typeface="Helvetica"/>
              </a:defRPr>
            </a:pPr>
            <a:r>
              <a:t>10. In a setting of varied ages, aim at the </a:t>
            </a:r>
            <a:r>
              <a:rPr u="sng"/>
              <a:t>oldest</a:t>
            </a:r>
            <a:r>
              <a:t> in the room.</a:t>
            </a:r>
          </a:p>
        </p:txBody>
      </p:sp>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04" name="One-on-One Communication"/>
          <p:cNvSpPr txBox="1"/>
          <p:nvPr/>
        </p:nvSpPr>
        <p:spPr>
          <a:xfrm>
            <a:off x="3840781" y="1123789"/>
            <a:ext cx="16702437" cy="1625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i="1" spc="0" sz="10000">
                <a:solidFill>
                  <a:srgbClr val="FFFFFF"/>
                </a:solidFill>
                <a:latin typeface="Helvetica"/>
                <a:ea typeface="Helvetica"/>
                <a:cs typeface="Helvetica"/>
                <a:sym typeface="Helvetica"/>
              </a:defRPr>
            </a:lvl1pPr>
          </a:lstStyle>
          <a:p>
            <a:pPr/>
            <a:r>
              <a:t>One-on-One Communication </a:t>
            </a:r>
          </a:p>
        </p:txBody>
      </p:sp>
      <p:sp>
        <p:nvSpPr>
          <p:cNvPr id="205" name="1. Get down on their eye level."/>
          <p:cNvSpPr txBox="1"/>
          <p:nvPr/>
        </p:nvSpPr>
        <p:spPr>
          <a:xfrm>
            <a:off x="4653138" y="6159499"/>
            <a:ext cx="15036669" cy="1397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i="1" spc="0" sz="8500">
                <a:solidFill>
                  <a:srgbClr val="FFFFFF"/>
                </a:solidFill>
                <a:latin typeface="Helvetica"/>
                <a:ea typeface="Helvetica"/>
                <a:cs typeface="Helvetica"/>
                <a:sym typeface="Helvetica"/>
              </a:defRPr>
            </a:pPr>
            <a:r>
              <a:t>1. Get down on their </a:t>
            </a:r>
            <a:r>
              <a:rPr u="sng"/>
              <a:t>eye</a:t>
            </a:r>
            <a:r>
              <a:t> level.</a:t>
            </a:r>
          </a:p>
        </p:txBody>
      </p:sp>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07" name="One-on-One Communication"/>
          <p:cNvSpPr txBox="1"/>
          <p:nvPr/>
        </p:nvSpPr>
        <p:spPr>
          <a:xfrm>
            <a:off x="3840781" y="1123789"/>
            <a:ext cx="16702437" cy="1625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i="1" spc="0" sz="10000">
                <a:solidFill>
                  <a:srgbClr val="FFFFFF"/>
                </a:solidFill>
                <a:latin typeface="Helvetica"/>
                <a:ea typeface="Helvetica"/>
                <a:cs typeface="Helvetica"/>
                <a:sym typeface="Helvetica"/>
              </a:defRPr>
            </a:lvl1pPr>
          </a:lstStyle>
          <a:p>
            <a:pPr/>
            <a:r>
              <a:t>One-on-One Communication </a:t>
            </a:r>
          </a:p>
        </p:txBody>
      </p:sp>
      <p:sp>
        <p:nvSpPr>
          <p:cNvPr id="208" name="2. Make sure you always greet the kids before the parents."/>
          <p:cNvSpPr txBox="1"/>
          <p:nvPr/>
        </p:nvSpPr>
        <p:spPr>
          <a:xfrm>
            <a:off x="4653138" y="5511800"/>
            <a:ext cx="15036669" cy="2692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i="1" spc="0" sz="8500">
                <a:solidFill>
                  <a:srgbClr val="FFFFFF"/>
                </a:solidFill>
                <a:latin typeface="Helvetica"/>
                <a:ea typeface="Helvetica"/>
                <a:cs typeface="Helvetica"/>
                <a:sym typeface="Helvetica"/>
              </a:defRPr>
            </a:pPr>
            <a:r>
              <a:t>2. Make sure you always greet the </a:t>
            </a:r>
            <a:r>
              <a:rPr u="sng"/>
              <a:t>kids</a:t>
            </a:r>
            <a:r>
              <a:t> before the </a:t>
            </a:r>
            <a:r>
              <a:rPr u="sng"/>
              <a:t>parents</a:t>
            </a:r>
            <a:r>
              <a:t>.</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grpSp>
        <p:nvGrpSpPr>
          <p:cNvPr id="161" name="lesson title 4.png"/>
          <p:cNvGrpSpPr/>
          <p:nvPr/>
        </p:nvGrpSpPr>
        <p:grpSpPr>
          <a:xfrm>
            <a:off x="-1783464" y="-438078"/>
            <a:ext cx="27950928" cy="15909721"/>
            <a:chOff x="0" y="0"/>
            <a:chExt cx="27950926" cy="15909720"/>
          </a:xfrm>
        </p:grpSpPr>
        <p:pic>
          <p:nvPicPr>
            <p:cNvPr id="160" name="lesson title 4.png" descr="lesson title 4.png"/>
            <p:cNvPicPr>
              <a:picLocks noChangeAspect="1"/>
            </p:cNvPicPr>
            <p:nvPr/>
          </p:nvPicPr>
          <p:blipFill>
            <a:blip r:embed="rId2">
              <a:extLst/>
            </a:blip>
            <a:srcRect l="0" t="0" r="0" b="0"/>
            <a:stretch>
              <a:fillRect/>
            </a:stretch>
          </p:blipFill>
          <p:spPr>
            <a:xfrm>
              <a:off x="127000" y="88900"/>
              <a:ext cx="27696927" cy="15579521"/>
            </a:xfrm>
            <a:prstGeom prst="rect">
              <a:avLst/>
            </a:prstGeom>
            <a:ln>
              <a:noFill/>
            </a:ln>
            <a:effectLst/>
          </p:spPr>
        </p:pic>
        <p:pic>
          <p:nvPicPr>
            <p:cNvPr id="159" name="lesson title 4.png" descr="lesson title 4.png"/>
            <p:cNvPicPr>
              <a:picLocks noChangeAspect="0"/>
            </p:cNvPicPr>
            <p:nvPr/>
          </p:nvPicPr>
          <p:blipFill>
            <a:blip r:embed="rId3">
              <a:extLst/>
            </a:blip>
            <a:stretch>
              <a:fillRect/>
            </a:stretch>
          </p:blipFill>
          <p:spPr>
            <a:xfrm>
              <a:off x="0" y="0"/>
              <a:ext cx="27950927" cy="15909721"/>
            </a:xfrm>
            <a:prstGeom prst="rect">
              <a:avLst/>
            </a:prstGeom>
            <a:effectLst/>
          </p:spPr>
        </p:pic>
      </p:grpSp>
      <p:pic>
        <p:nvPicPr>
          <p:cNvPr id="162" name="M2 - L1 - Title.jpg" descr="M2 - L1 - Title.jpg"/>
          <p:cNvPicPr>
            <a:picLocks noChangeAspect="1"/>
          </p:cNvPicPr>
          <p:nvPr/>
        </p:nvPicPr>
        <p:blipFill>
          <a:blip r:embed="rId4">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10" name="One-on-One Communication"/>
          <p:cNvSpPr txBox="1"/>
          <p:nvPr/>
        </p:nvSpPr>
        <p:spPr>
          <a:xfrm>
            <a:off x="3840781" y="1123789"/>
            <a:ext cx="16702437" cy="1625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i="1" spc="0" sz="10000">
                <a:solidFill>
                  <a:srgbClr val="FFFFFF"/>
                </a:solidFill>
                <a:latin typeface="Helvetica"/>
                <a:ea typeface="Helvetica"/>
                <a:cs typeface="Helvetica"/>
                <a:sym typeface="Helvetica"/>
              </a:defRPr>
            </a:lvl1pPr>
          </a:lstStyle>
          <a:p>
            <a:pPr/>
            <a:r>
              <a:t>One-on-One Communication </a:t>
            </a:r>
          </a:p>
        </p:txBody>
      </p:sp>
      <p:sp>
        <p:nvSpPr>
          <p:cNvPr id="211" name="3. Give kids your full attention when they are talking."/>
          <p:cNvSpPr txBox="1"/>
          <p:nvPr/>
        </p:nvSpPr>
        <p:spPr>
          <a:xfrm>
            <a:off x="4653138" y="5511800"/>
            <a:ext cx="15036669" cy="2692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i="1" spc="0" sz="8500">
                <a:solidFill>
                  <a:srgbClr val="FFFFFF"/>
                </a:solidFill>
                <a:latin typeface="Helvetica"/>
                <a:ea typeface="Helvetica"/>
                <a:cs typeface="Helvetica"/>
                <a:sym typeface="Helvetica"/>
              </a:defRPr>
            </a:pPr>
            <a:r>
              <a:t>3. Give kids your </a:t>
            </a:r>
            <a:r>
              <a:rPr u="sng"/>
              <a:t>full</a:t>
            </a:r>
            <a:r>
              <a:t> </a:t>
            </a:r>
            <a:r>
              <a:rPr u="sng"/>
              <a:t>attention</a:t>
            </a:r>
            <a:r>
              <a:t> when they are talking.</a:t>
            </a:r>
          </a:p>
        </p:txBody>
      </p:sp>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13" name="One-on-One Communication"/>
          <p:cNvSpPr txBox="1"/>
          <p:nvPr/>
        </p:nvSpPr>
        <p:spPr>
          <a:xfrm>
            <a:off x="3840781" y="1123789"/>
            <a:ext cx="16702437" cy="1625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i="1" spc="0" sz="10000">
                <a:solidFill>
                  <a:srgbClr val="FFFFFF"/>
                </a:solidFill>
                <a:latin typeface="Helvetica"/>
                <a:ea typeface="Helvetica"/>
                <a:cs typeface="Helvetica"/>
                <a:sym typeface="Helvetica"/>
              </a:defRPr>
            </a:lvl1pPr>
          </a:lstStyle>
          <a:p>
            <a:pPr/>
            <a:r>
              <a:t>One-on-One Communication </a:t>
            </a:r>
          </a:p>
        </p:txBody>
      </p:sp>
      <p:sp>
        <p:nvSpPr>
          <p:cNvPr id="214" name="4. Listen twice as much as…"/>
          <p:cNvSpPr txBox="1"/>
          <p:nvPr/>
        </p:nvSpPr>
        <p:spPr>
          <a:xfrm>
            <a:off x="4653138" y="5511800"/>
            <a:ext cx="15036669" cy="2692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i="1" spc="0" sz="8500">
                <a:solidFill>
                  <a:srgbClr val="FFFFFF"/>
                </a:solidFill>
                <a:latin typeface="Helvetica"/>
                <a:ea typeface="Helvetica"/>
                <a:cs typeface="Helvetica"/>
                <a:sym typeface="Helvetica"/>
              </a:defRPr>
            </a:pPr>
            <a:r>
              <a:t>4. </a:t>
            </a:r>
            <a:r>
              <a:rPr u="sng"/>
              <a:t>Listen</a:t>
            </a:r>
            <a:r>
              <a:t> twice as much as</a:t>
            </a:r>
          </a:p>
          <a:p>
            <a:pPr>
              <a:defRPr i="1" spc="0" sz="8500">
                <a:solidFill>
                  <a:srgbClr val="FFFFFF"/>
                </a:solidFill>
                <a:latin typeface="Helvetica"/>
                <a:ea typeface="Helvetica"/>
                <a:cs typeface="Helvetica"/>
                <a:sym typeface="Helvetica"/>
              </a:defRPr>
            </a:pPr>
            <a:r>
              <a:t>you </a:t>
            </a:r>
            <a:r>
              <a:rPr u="sng"/>
              <a:t>talk</a:t>
            </a:r>
            <a:r>
              <a:t>.</a:t>
            </a:r>
          </a:p>
        </p:txBody>
      </p:sp>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16" name="One-on-One Communication"/>
          <p:cNvSpPr txBox="1"/>
          <p:nvPr/>
        </p:nvSpPr>
        <p:spPr>
          <a:xfrm>
            <a:off x="3840781" y="1123789"/>
            <a:ext cx="16702437" cy="1625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i="1" spc="0" sz="10000">
                <a:solidFill>
                  <a:srgbClr val="FFFFFF"/>
                </a:solidFill>
                <a:latin typeface="Helvetica"/>
                <a:ea typeface="Helvetica"/>
                <a:cs typeface="Helvetica"/>
                <a:sym typeface="Helvetica"/>
              </a:defRPr>
            </a:lvl1pPr>
          </a:lstStyle>
          <a:p>
            <a:pPr/>
            <a:r>
              <a:t>One-on-One Communication </a:t>
            </a:r>
          </a:p>
        </p:txBody>
      </p:sp>
      <p:sp>
        <p:nvSpPr>
          <p:cNvPr id="217" name="5. Take every question seriously."/>
          <p:cNvSpPr txBox="1"/>
          <p:nvPr/>
        </p:nvSpPr>
        <p:spPr>
          <a:xfrm>
            <a:off x="4653138" y="5511800"/>
            <a:ext cx="15036669" cy="2692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i="1" spc="0" sz="8500">
                <a:solidFill>
                  <a:srgbClr val="FFFFFF"/>
                </a:solidFill>
                <a:latin typeface="Helvetica"/>
                <a:ea typeface="Helvetica"/>
                <a:cs typeface="Helvetica"/>
                <a:sym typeface="Helvetica"/>
              </a:defRPr>
            </a:pPr>
            <a:r>
              <a:t>5. Take every </a:t>
            </a:r>
            <a:r>
              <a:rPr u="sng"/>
              <a:t>question</a:t>
            </a:r>
            <a:r>
              <a:t> seriously.</a:t>
            </a: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64" name="You don’t have to be an average Children’s Ministry Leader."/>
          <p:cNvSpPr txBox="1"/>
          <p:nvPr/>
        </p:nvSpPr>
        <p:spPr>
          <a:xfrm>
            <a:off x="1791046" y="4453466"/>
            <a:ext cx="20801908" cy="3454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i="1" spc="0" sz="11000">
                <a:solidFill>
                  <a:srgbClr val="FFFFFF"/>
                </a:solidFill>
                <a:latin typeface="Helvetica"/>
                <a:ea typeface="Helvetica"/>
                <a:cs typeface="Helvetica"/>
                <a:sym typeface="Helvetica"/>
              </a:defRPr>
            </a:pPr>
            <a:r>
              <a:t>You don’t have to be an </a:t>
            </a:r>
            <a:r>
              <a:rPr b="1"/>
              <a:t>average</a:t>
            </a:r>
            <a:r>
              <a:t> Children’s Ministry Leader.</a:t>
            </a: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66" name="We have the greatest message - the…"/>
          <p:cNvSpPr txBox="1"/>
          <p:nvPr/>
        </p:nvSpPr>
        <p:spPr>
          <a:xfrm>
            <a:off x="2803868" y="4665133"/>
            <a:ext cx="18776264" cy="2692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i="1" spc="0" sz="8500">
                <a:solidFill>
                  <a:srgbClr val="FFFFFF"/>
                </a:solidFill>
                <a:latin typeface="Helvetica"/>
                <a:ea typeface="Helvetica"/>
                <a:cs typeface="Helvetica"/>
                <a:sym typeface="Helvetica"/>
              </a:defRPr>
            </a:pPr>
            <a:r>
              <a:t>We have the greatest message - the</a:t>
            </a:r>
          </a:p>
          <a:p>
            <a:pPr>
              <a:defRPr i="1" spc="0" sz="8500">
                <a:solidFill>
                  <a:srgbClr val="FFFFFF"/>
                </a:solidFill>
                <a:latin typeface="Helvetica"/>
                <a:ea typeface="Helvetica"/>
                <a:cs typeface="Helvetica"/>
                <a:sym typeface="Helvetica"/>
              </a:defRPr>
            </a:pPr>
            <a:r>
              <a:t>hope of salvation through Jesus Christ!</a:t>
            </a:r>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68" name="1. Communication is an art that…"/>
          <p:cNvSpPr txBox="1"/>
          <p:nvPr/>
        </p:nvSpPr>
        <p:spPr>
          <a:xfrm>
            <a:off x="4514834" y="5985933"/>
            <a:ext cx="15354333" cy="2692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i="1" spc="0" sz="8500">
                <a:solidFill>
                  <a:srgbClr val="FFFFFF"/>
                </a:solidFill>
                <a:latin typeface="Helvetica"/>
                <a:ea typeface="Helvetica"/>
                <a:cs typeface="Helvetica"/>
                <a:sym typeface="Helvetica"/>
              </a:defRPr>
            </a:pPr>
            <a:r>
              <a:t>1. Communication is an </a:t>
            </a:r>
            <a:r>
              <a:rPr u="sng"/>
              <a:t>art</a:t>
            </a:r>
            <a:r>
              <a:t> that</a:t>
            </a:r>
          </a:p>
          <a:p>
            <a:pPr>
              <a:defRPr i="1" spc="0" sz="8500">
                <a:solidFill>
                  <a:srgbClr val="FFFFFF"/>
                </a:solidFill>
                <a:latin typeface="Helvetica"/>
                <a:ea typeface="Helvetica"/>
                <a:cs typeface="Helvetica"/>
                <a:sym typeface="Helvetica"/>
              </a:defRPr>
            </a:pPr>
            <a:r>
              <a:t>must be developed.</a:t>
            </a:r>
          </a:p>
        </p:txBody>
      </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70" name="2. Communicating the Gospel starts…"/>
          <p:cNvSpPr txBox="1"/>
          <p:nvPr/>
        </p:nvSpPr>
        <p:spPr>
          <a:xfrm>
            <a:off x="3405025" y="5985933"/>
            <a:ext cx="17573950" cy="2692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i="1" spc="0" sz="8500">
                <a:solidFill>
                  <a:srgbClr val="FFFFFF"/>
                </a:solidFill>
                <a:latin typeface="Helvetica"/>
                <a:ea typeface="Helvetica"/>
                <a:cs typeface="Helvetica"/>
                <a:sym typeface="Helvetica"/>
              </a:defRPr>
            </a:pPr>
            <a:r>
              <a:t>2. Communicating the Gospel starts</a:t>
            </a:r>
          </a:p>
          <a:p>
            <a:pPr>
              <a:defRPr i="1" spc="0" sz="8500">
                <a:solidFill>
                  <a:srgbClr val="FFFFFF"/>
                </a:solidFill>
                <a:latin typeface="Helvetica"/>
                <a:ea typeface="Helvetica"/>
                <a:cs typeface="Helvetica"/>
                <a:sym typeface="Helvetica"/>
              </a:defRPr>
            </a:pPr>
            <a:r>
              <a:t>with a passion for </a:t>
            </a:r>
            <a:r>
              <a:rPr u="sng"/>
              <a:t>God’s</a:t>
            </a:r>
            <a:r>
              <a:t> </a:t>
            </a:r>
            <a:r>
              <a:rPr u="sng"/>
              <a:t>Word</a:t>
            </a:r>
            <a:r>
              <a:t>.</a:t>
            </a:r>
          </a:p>
        </p:txBody>
      </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72" name="Joshua 1:8 - “Study this Book of Instruction continually. Meditate on it day and night so you will be sure to obey everything written in it. Only then will you prosper and succeed in all you do.”"/>
          <p:cNvSpPr txBox="1"/>
          <p:nvPr/>
        </p:nvSpPr>
        <p:spPr>
          <a:xfrm>
            <a:off x="2255481" y="3213100"/>
            <a:ext cx="19831983" cy="65786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i="1" spc="0" sz="8500">
                <a:solidFill>
                  <a:srgbClr val="FFFFFF"/>
                </a:solidFill>
                <a:latin typeface="Helvetica"/>
                <a:ea typeface="Helvetica"/>
                <a:cs typeface="Helvetica"/>
                <a:sym typeface="Helvetica"/>
              </a:defRPr>
            </a:lvl1pPr>
          </a:lstStyle>
          <a:p>
            <a:pPr/>
            <a:r>
              <a:t>Joshua 1:8 - “Study this Book of Instruction continually. Meditate on it day and night so you will be sure to obey everything written in it. Only then will you prosper and succeed in all you do.”</a:t>
            </a:r>
          </a:p>
        </p:txBody>
      </p:sp>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74" name="Large Group Communication"/>
          <p:cNvSpPr txBox="1"/>
          <p:nvPr/>
        </p:nvSpPr>
        <p:spPr>
          <a:xfrm>
            <a:off x="3981548" y="1123789"/>
            <a:ext cx="16420904" cy="1625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i="1" spc="0" sz="10000">
                <a:solidFill>
                  <a:srgbClr val="FFFFFF"/>
                </a:solidFill>
                <a:latin typeface="Helvetica"/>
                <a:ea typeface="Helvetica"/>
                <a:cs typeface="Helvetica"/>
                <a:sym typeface="Helvetica"/>
              </a:defRPr>
            </a:lvl1pPr>
          </a:lstStyle>
          <a:p>
            <a:pPr/>
            <a:r>
              <a:t>Large Group Communication</a:t>
            </a:r>
          </a:p>
        </p:txBody>
      </p:sp>
      <p:sp>
        <p:nvSpPr>
          <p:cNvPr id="175" name="When teaching the lesson or telling a Bible Story, have your Bible in your hand."/>
          <p:cNvSpPr txBox="1"/>
          <p:nvPr/>
        </p:nvSpPr>
        <p:spPr>
          <a:xfrm>
            <a:off x="2884960" y="5490633"/>
            <a:ext cx="18573024" cy="3987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1453173" indent="-1453173">
              <a:buSzPct val="100000"/>
              <a:buAutoNum type="arabicPeriod" startAt="1"/>
              <a:defRPr i="1" spc="0" sz="8500">
                <a:solidFill>
                  <a:srgbClr val="FFFFFF"/>
                </a:solidFill>
                <a:latin typeface="Helvetica"/>
                <a:ea typeface="Helvetica"/>
                <a:cs typeface="Helvetica"/>
                <a:sym typeface="Helvetica"/>
              </a:defRPr>
            </a:pPr>
            <a:r>
              <a:t>When teaching the lesson or telling a Bible Story, have your </a:t>
            </a:r>
            <a:r>
              <a:rPr u="sng"/>
              <a:t>Bible</a:t>
            </a:r>
            <a:r>
              <a:t> in your hand.</a:t>
            </a:r>
          </a:p>
        </p:txBody>
      </p:sp>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77" name="Large Group Communication"/>
          <p:cNvSpPr txBox="1"/>
          <p:nvPr/>
        </p:nvSpPr>
        <p:spPr>
          <a:xfrm>
            <a:off x="3981548" y="1123789"/>
            <a:ext cx="16420904" cy="1625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i="1" spc="0" sz="10000">
                <a:solidFill>
                  <a:srgbClr val="FFFFFF"/>
                </a:solidFill>
                <a:latin typeface="Helvetica"/>
                <a:ea typeface="Helvetica"/>
                <a:cs typeface="Helvetica"/>
                <a:sym typeface="Helvetica"/>
              </a:defRPr>
            </a:lvl1pPr>
          </a:lstStyle>
          <a:p>
            <a:pPr/>
            <a:r>
              <a:t>Large Group Communication</a:t>
            </a:r>
          </a:p>
        </p:txBody>
      </p:sp>
      <p:sp>
        <p:nvSpPr>
          <p:cNvPr id="178" name="2. Change your volume and inflection often."/>
          <p:cNvSpPr txBox="1"/>
          <p:nvPr/>
        </p:nvSpPr>
        <p:spPr>
          <a:xfrm>
            <a:off x="3906969" y="5511800"/>
            <a:ext cx="16570062" cy="2692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i="1" spc="0" sz="8500">
                <a:solidFill>
                  <a:srgbClr val="FFFFFF"/>
                </a:solidFill>
                <a:latin typeface="Helvetica"/>
                <a:ea typeface="Helvetica"/>
                <a:cs typeface="Helvetica"/>
                <a:sym typeface="Helvetica"/>
              </a:defRPr>
            </a:pPr>
            <a:r>
              <a:t>2. Change your </a:t>
            </a:r>
            <a:r>
              <a:rPr u="sng"/>
              <a:t>volume</a:t>
            </a:r>
            <a:r>
              <a:t> and </a:t>
            </a:r>
            <a:r>
              <a:rPr u="sng"/>
              <a:t>inflection</a:t>
            </a:r>
            <a:r>
              <a:t> often.</a:t>
            </a:r>
          </a:p>
        </p:txBody>
      </p:sp>
    </p:spTree>
  </p:cSld>
  <p:clrMapOvr>
    <a:masterClrMapping/>
  </p:clrMapOvr>
  <p:transition xmlns:p14="http://schemas.microsoft.com/office/powerpoint/2010/main" spd="med" advClick="1"/>
</p:sld>
</file>

<file path=ppt/theme/_rels/theme1.xml.rels><?xml version="1.0" encoding="UTF-8" standalone="yes"?><Relationships xmlns="http://schemas.openxmlformats.org/package/2006/relationships"><Relationship Id="rId1" Type="http://schemas.openxmlformats.org/officeDocument/2006/relationships/image" Target="../media/image3.png"/></Relationships>

</file>

<file path=ppt/theme/_rels/theme2.xml.rels><?xml version="1.0" encoding="UTF-8" standalone="yes"?><Relationships xmlns="http://schemas.openxmlformats.org/package/2006/relationships"><Relationship Id="rId1" Type="http://schemas.openxmlformats.org/officeDocument/2006/relationships/image" Target="../media/image3.png"/></Relationships>

</file>

<file path=ppt/theme/theme1.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5400" dir="5400000">
              <a:srgbClr val="000000">
                <a:alpha val="50000"/>
              </a:srgbClr>
            </a:outerShdw>
          </a:effectLst>
        </a:effectStyle>
        <a:effectStyle>
          <a:effectLst>
            <a:outerShdw sx="100000" sy="100000" kx="0" ky="0" algn="b" rotWithShape="0" blurRad="50800" dist="12700" dir="0">
              <a:srgbClr val="000000">
                <a:alpha val="50000"/>
              </a:srgbClr>
            </a:outerShdw>
          </a:effectLst>
        </a:effectStyle>
        <a:effectStyle>
          <a:effectLst>
            <a:outerShdw sx="100000" sy="100000" kx="0" ky="0" algn="b" rotWithShape="0" blurRad="381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outerShdw sx="100000" sy="100000" kx="0" ky="0" algn="b" rotWithShape="0" blurRad="38100" dist="25400" dir="5400000">
            <a:srgbClr val="000000">
              <a:alpha val="50000"/>
            </a:srgbClr>
          </a:outerShdw>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5000" u="none" kumimoji="0" normalizeH="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5400" dir="5400000">
              <a:srgbClr val="000000">
                <a:alpha val="50000"/>
              </a:srgbClr>
            </a:outerShdw>
          </a:effectLst>
        </a:effectStyle>
        <a:effectStyle>
          <a:effectLst>
            <a:outerShdw sx="100000" sy="100000" kx="0" ky="0" algn="b" rotWithShape="0" blurRad="50800" dist="12700" dir="0">
              <a:srgbClr val="000000">
                <a:alpha val="50000"/>
              </a:srgbClr>
            </a:outerShdw>
          </a:effectLst>
        </a:effectStyle>
        <a:effectStyle>
          <a:effectLst>
            <a:outerShdw sx="100000" sy="100000" kx="0" ky="0" algn="b" rotWithShape="0" blurRad="381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outerShdw sx="100000" sy="100000" kx="0" ky="0" algn="b" rotWithShape="0" blurRad="38100" dist="25400" dir="5400000">
            <a:srgbClr val="000000">
              <a:alpha val="50000"/>
            </a:srgbClr>
          </a:outerShdw>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5000" u="none" kumimoji="0" normalizeH="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